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FB18846-CBC8-4A1B-B308-5130852C115B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7E5D449-04D7-475D-A843-6816AD2B99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18846-CBC8-4A1B-B308-5130852C115B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D449-04D7-475D-A843-6816AD2B99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18846-CBC8-4A1B-B308-5130852C115B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D449-04D7-475D-A843-6816AD2B99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FB18846-CBC8-4A1B-B308-5130852C115B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D449-04D7-475D-A843-6816AD2B99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FB18846-CBC8-4A1B-B308-5130852C115B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7E5D449-04D7-475D-A843-6816AD2B99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FB18846-CBC8-4A1B-B308-5130852C115B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7E5D449-04D7-475D-A843-6816AD2B99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FB18846-CBC8-4A1B-B308-5130852C115B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7E5D449-04D7-475D-A843-6816AD2B99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18846-CBC8-4A1B-B308-5130852C115B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D449-04D7-475D-A843-6816AD2B99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FB18846-CBC8-4A1B-B308-5130852C115B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7E5D449-04D7-475D-A843-6816AD2B99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FB18846-CBC8-4A1B-B308-5130852C115B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7E5D449-04D7-475D-A843-6816AD2B99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FB18846-CBC8-4A1B-B308-5130852C115B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7E5D449-04D7-475D-A843-6816AD2B99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FB18846-CBC8-4A1B-B308-5130852C115B}" type="datetimeFigureOut">
              <a:rPr lang="ru-RU" smtClean="0"/>
              <a:t>15.04.2018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7E5D449-04D7-475D-A843-6816AD2B99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868736"/>
          </a:xfrm>
        </p:spPr>
        <p:txBody>
          <a:bodyPr>
            <a:noAutofit/>
          </a:bodyPr>
          <a:lstStyle/>
          <a:p>
            <a:r>
              <a:rPr lang="ru-RU" sz="6600" dirty="0" smtClean="0"/>
              <a:t>Презентация </a:t>
            </a:r>
            <a:r>
              <a:rPr lang="ru-RU" sz="6600" dirty="0"/>
              <a:t> </a:t>
            </a:r>
            <a:r>
              <a:rPr lang="ru-RU" sz="6600" dirty="0" smtClean="0"/>
              <a:t>на </a:t>
            </a:r>
            <a:r>
              <a:rPr lang="ru-RU" sz="6600" dirty="0" smtClean="0"/>
              <a:t> </a:t>
            </a:r>
            <a:r>
              <a:rPr lang="ru-RU" sz="6600" dirty="0" smtClean="0"/>
              <a:t>тему: Мышление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5886984"/>
            <a:ext cx="7187726" cy="194203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Подготовила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r>
              <a:rPr lang="ru-RU" dirty="0" err="1" smtClean="0">
                <a:solidFill>
                  <a:schemeClr val="bg1"/>
                </a:solidFill>
              </a:rPr>
              <a:t>Балабова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Владислава Игоревна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625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Мышление – Это наиболее сложный познавательный процесс, который является высшей формой отражения мозгом окружающего мира.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47975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99284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858"/>
            <a:ext cx="9144000" cy="6881858"/>
          </a:xfrm>
        </p:spPr>
      </p:pic>
    </p:spTree>
    <p:extLst>
      <p:ext uri="{BB962C8B-B14F-4D97-AF65-F5344CB8AC3E}">
        <p14:creationId xmlns:p14="http://schemas.microsoft.com/office/powerpoint/2010/main" val="337392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4" y="0"/>
            <a:ext cx="9122316" cy="6858000"/>
          </a:xfrm>
        </p:spPr>
      </p:pic>
    </p:spTree>
    <p:extLst>
      <p:ext uri="{BB962C8B-B14F-4D97-AF65-F5344CB8AC3E}">
        <p14:creationId xmlns:p14="http://schemas.microsoft.com/office/powerpoint/2010/main" val="92726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45071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17"/>
            <a:ext cx="9252520" cy="6851483"/>
          </a:xfrm>
        </p:spPr>
      </p:pic>
    </p:spTree>
    <p:extLst>
      <p:ext uri="{BB962C8B-B14F-4D97-AF65-F5344CB8AC3E}">
        <p14:creationId xmlns:p14="http://schemas.microsoft.com/office/powerpoint/2010/main" val="243623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</TotalTime>
  <Words>27</Words>
  <Application>Microsoft Office PowerPoint</Application>
  <PresentationFormat>Экран (4:3)</PresentationFormat>
  <Paragraphs>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Яркая</vt:lpstr>
      <vt:lpstr>Презентация  на  тему: Мышление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Мышление</dc:title>
  <dc:creator>Admin</dc:creator>
  <cp:lastModifiedBy>Admin</cp:lastModifiedBy>
  <cp:revision>3</cp:revision>
  <dcterms:created xsi:type="dcterms:W3CDTF">2017-01-22T19:43:11Z</dcterms:created>
  <dcterms:modified xsi:type="dcterms:W3CDTF">2018-04-15T12:32:08Z</dcterms:modified>
</cp:coreProperties>
</file>