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BCF2-6A20-49FE-BEEE-F49C76AC4841}" type="datetimeFigureOut">
              <a:rPr lang="ru-RU" smtClean="0"/>
              <a:t>15.04.2018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5137-A456-45A8-83D5-9D14D7FA3277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117180" cy="1470025"/>
          </a:xfrm>
        </p:spPr>
        <p:txBody>
          <a:bodyPr/>
          <a:lstStyle/>
          <a:p>
            <a:r>
              <a:rPr lang="ru-RU" sz="4400" dirty="0" smtClean="0"/>
              <a:t>Заповедная территория </a:t>
            </a:r>
            <a:br>
              <a:rPr lang="ru-RU" sz="4400" dirty="0" smtClean="0"/>
            </a:br>
            <a:r>
              <a:rPr lang="ru-RU" sz="4400" dirty="0" smtClean="0"/>
              <a:t>«Обушок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9274" y="4797152"/>
            <a:ext cx="5074726" cy="189198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Подготовила:Балабова</a:t>
            </a:r>
            <a:r>
              <a:rPr lang="ru-RU" dirty="0" smtClean="0"/>
              <a:t> Владислава Игоревна ( </a:t>
            </a:r>
            <a:r>
              <a:rPr lang="ru-RU" dirty="0" err="1" smtClean="0"/>
              <a:t>воспитптель</a:t>
            </a:r>
            <a:r>
              <a:rPr lang="ru-RU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219450" cy="428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97769"/>
            <a:ext cx="3772644" cy="28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53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0" y="0"/>
            <a:ext cx="9172640" cy="6858000"/>
          </a:xfrm>
        </p:spPr>
      </p:pic>
    </p:spTree>
    <p:extLst>
      <p:ext uri="{BB962C8B-B14F-4D97-AF65-F5344CB8AC3E}">
        <p14:creationId xmlns:p14="http://schemas.microsoft.com/office/powerpoint/2010/main" val="32351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94" y="0"/>
            <a:ext cx="9174394" cy="6858000"/>
          </a:xfrm>
        </p:spPr>
      </p:pic>
    </p:spTree>
    <p:extLst>
      <p:ext uri="{BB962C8B-B14F-4D97-AF65-F5344CB8AC3E}">
        <p14:creationId xmlns:p14="http://schemas.microsoft.com/office/powerpoint/2010/main" val="14652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41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38"/>
            <a:ext cx="9144000" cy="6893137"/>
          </a:xfrm>
        </p:spPr>
      </p:pic>
    </p:spTree>
    <p:extLst>
      <p:ext uri="{BB962C8B-B14F-4D97-AF65-F5344CB8AC3E}">
        <p14:creationId xmlns:p14="http://schemas.microsoft.com/office/powerpoint/2010/main" val="3239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7" y="1196752"/>
            <a:ext cx="3130507" cy="5040559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cs typeface="Times New Roman" pitchFamily="18" charset="0"/>
              </a:rPr>
              <a:t>Обушок</a:t>
            </a:r>
            <a:r>
              <a:rPr lang="ru-RU" sz="2000" dirty="0">
                <a:cs typeface="Times New Roman" pitchFamily="18" charset="0"/>
              </a:rPr>
              <a:t> — ботанический заказник местного значения. Находится в Шахтёрском районе </a:t>
            </a:r>
            <a:r>
              <a:rPr lang="ru-RU" sz="2000" dirty="0" smtClean="0">
                <a:cs typeface="Times New Roman" pitchFamily="18" charset="0"/>
              </a:rPr>
              <a:t> Донецкой Народной Республики возле </a:t>
            </a:r>
            <a:r>
              <a:rPr lang="ru-RU" sz="2000" dirty="0">
                <a:cs typeface="Times New Roman" pitchFamily="18" charset="0"/>
              </a:rPr>
              <a:t>села Дубовое. Статус заказника присвоен решением областного совета </a:t>
            </a:r>
            <a:r>
              <a:rPr lang="ru-RU" sz="2000" dirty="0" err="1">
                <a:cs typeface="Times New Roman" pitchFamily="18" charset="0"/>
              </a:rPr>
              <a:t>н.д</a:t>
            </a:r>
            <a:r>
              <a:rPr lang="ru-RU" sz="2000" dirty="0">
                <a:cs typeface="Times New Roman" pitchFamily="18" charset="0"/>
              </a:rPr>
              <a:t>. от 10 марта 1993 года. Площадь — 58,6 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53650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2447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18091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980728"/>
            <a:ext cx="3634563" cy="5472607"/>
          </a:xfrm>
        </p:spPr>
        <p:txBody>
          <a:bodyPr>
            <a:normAutofit/>
          </a:bodyPr>
          <a:lstStyle/>
          <a:p>
            <a:r>
              <a:rPr lang="ru-RU" sz="2000" dirty="0"/>
              <a:t>Территория заказника представляет собой комплекс участков естественных разнотравно-типчаково-ковыльных степей на вершине водораздела с выходами на поверхность известняков и небольшой массив сосновых насаждений. Крупнобугристая поверхность.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04056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2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" y="0"/>
            <a:ext cx="9123193" cy="6858000"/>
          </a:xfrm>
        </p:spPr>
      </p:pic>
    </p:spTree>
    <p:extLst>
      <p:ext uri="{BB962C8B-B14F-4D97-AF65-F5344CB8AC3E}">
        <p14:creationId xmlns:p14="http://schemas.microsoft.com/office/powerpoint/2010/main" val="163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340768"/>
            <a:ext cx="5146731" cy="4590038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Разнотравно-ковыльно-злаковая ассоциация растительности, где преобладают овсяница, ковыли, подмаренник, шалфей и частично бобовые. Девять видов растений из произрастающих в заказнике занесены в Красную книгу </a:t>
            </a:r>
            <a:r>
              <a:rPr lang="ru-RU" sz="2000" dirty="0" smtClean="0"/>
              <a:t>ДНР</a:t>
            </a:r>
            <a:r>
              <a:rPr lang="ru-RU" sz="2000" dirty="0"/>
              <a:t> — василёк Талиева, гнездовка обыкновенная, шафран сетчатый, ковыль Лессинга, ковыль Графа, ковыль узколистый, ковыль красноватый, ковыль украинский, ковыль </a:t>
            </a:r>
            <a:r>
              <a:rPr lang="ru-RU" sz="2000" dirty="0" err="1" smtClean="0"/>
              <a:t>опушеннолистый.К</a:t>
            </a:r>
            <a:r>
              <a:rPr lang="ru-RU" sz="2000" dirty="0" smtClean="0"/>
              <a:t> </a:t>
            </a:r>
            <a:r>
              <a:rPr lang="ru-RU" sz="2000" dirty="0"/>
              <a:t>заказнику примыкает </a:t>
            </a:r>
            <a:r>
              <a:rPr lang="ru-RU" sz="2000" dirty="0" err="1"/>
              <a:t>байрачный</a:t>
            </a:r>
            <a:r>
              <a:rPr lang="ru-RU" sz="2000" dirty="0"/>
              <a:t> лес по балке Орловка.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476672"/>
            <a:ext cx="3112417" cy="2998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7" y="4005064"/>
            <a:ext cx="3255150" cy="20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" y="0"/>
            <a:ext cx="9175231" cy="6858000"/>
          </a:xfrm>
        </p:spPr>
      </p:pic>
    </p:spTree>
    <p:extLst>
      <p:ext uri="{BB962C8B-B14F-4D97-AF65-F5344CB8AC3E}">
        <p14:creationId xmlns:p14="http://schemas.microsoft.com/office/powerpoint/2010/main" val="14911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"/>
            <a:ext cx="9144000" cy="6851503"/>
          </a:xfrm>
        </p:spPr>
      </p:pic>
    </p:spTree>
    <p:extLst>
      <p:ext uri="{BB962C8B-B14F-4D97-AF65-F5344CB8AC3E}">
        <p14:creationId xmlns:p14="http://schemas.microsoft.com/office/powerpoint/2010/main" val="22671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114</TotalTime>
  <Words>64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Summer</vt:lpstr>
      <vt:lpstr>Заповедная территория  «Обушок»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Заповедная территория  « Обушок»</dc:title>
  <dc:creator>Admin</dc:creator>
  <cp:lastModifiedBy>Admin</cp:lastModifiedBy>
  <cp:revision>7</cp:revision>
  <dcterms:created xsi:type="dcterms:W3CDTF">2016-12-10T16:17:03Z</dcterms:created>
  <dcterms:modified xsi:type="dcterms:W3CDTF">2018-04-15T12:30:40Z</dcterms:modified>
</cp:coreProperties>
</file>