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7" r:id="rId2"/>
    <p:sldId id="256" r:id="rId3"/>
    <p:sldId id="259" r:id="rId4"/>
    <p:sldId id="261" r:id="rId5"/>
    <p:sldId id="260" r:id="rId6"/>
    <p:sldId id="266" r:id="rId7"/>
    <p:sldId id="267" r:id="rId8"/>
    <p:sldId id="268" r:id="rId9"/>
    <p:sldId id="270" r:id="rId10"/>
    <p:sldId id="269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4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992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B71C40A-4734-4556-B0E9-5DD742352FAB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2CD0ECC-8906-4131-8FCC-C186098DA01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43608" y="1700808"/>
            <a:ext cx="74158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ПРОЕКТ </a:t>
            </a:r>
          </a:p>
          <a:p>
            <a:pPr algn="ctr"/>
            <a:r>
              <a:rPr lang="ru-RU" sz="54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«Живая веточка»</a:t>
            </a:r>
            <a:endParaRPr lang="ru-RU" sz="5400" b="1" dirty="0">
              <a:ln w="10541" cmpd="sng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63280" y="3789040"/>
            <a:ext cx="64807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Участники: </a:t>
            </a:r>
          </a:p>
          <a:p>
            <a:r>
              <a:rPr lang="ru-RU" sz="2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Воспитатели: Герасимова Галина Викторовна</a:t>
            </a:r>
          </a:p>
          <a:p>
            <a:r>
              <a:rPr lang="ru-RU" sz="2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Куц Екатерина Васильевна</a:t>
            </a:r>
          </a:p>
          <a:p>
            <a:r>
              <a:rPr lang="ru-RU" sz="20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effectLst/>
                <a:latin typeface="Times New Roman" pitchFamily="18" charset="0"/>
                <a:cs typeface="Times New Roman" pitchFamily="18" charset="0"/>
              </a:rPr>
              <a:t>Дети группы раннего возраста № 2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395536" y="1268760"/>
            <a:ext cx="8424936" cy="5040560"/>
          </a:xfrm>
        </p:spPr>
        <p:txBody>
          <a:bodyPr>
            <a:normAutofit fontScale="92500" lnSpcReduction="10000"/>
          </a:bodyPr>
          <a:lstStyle/>
          <a:p>
            <a:pPr marL="32400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У детей сформировано представление о лиственных деревьях, показано их развитие в весенний период.</a:t>
            </a:r>
          </a:p>
          <a:p>
            <a:pPr marL="324000">
              <a:spcBef>
                <a:spcPts val="0"/>
              </a:spcBef>
              <a:buNone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Дети обнаружили изменение в состоянии веток – почки на веточке (спят, увидели значение воды и света в жизни растений).</a:t>
            </a:r>
          </a:p>
          <a:p>
            <a:pPr marL="324000">
              <a:spcBef>
                <a:spcPts val="0"/>
              </a:spcBef>
              <a:buNone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У детей вызван познавательный интерес к явлению распускания листьев на деревьях.</a:t>
            </a:r>
          </a:p>
          <a:p>
            <a:pPr marL="324000">
              <a:spcBef>
                <a:spcPts val="0"/>
              </a:spcBef>
              <a:buNone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Дети стали анализировать изменения, происходящие с растениями, находящимися в домашних и обычных условиях природы.</a:t>
            </a:r>
          </a:p>
          <a:p>
            <a:pPr marL="324000">
              <a:spcBef>
                <a:spcPts val="0"/>
              </a:spcBef>
              <a:buNone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Стали интересоваться природными объектами, явлениями, с ними происходящими.</a:t>
            </a:r>
          </a:p>
          <a:p>
            <a:pPr marL="324000">
              <a:spcBef>
                <a:spcPts val="0"/>
              </a:spcBef>
              <a:buNone/>
            </a:pPr>
            <a:endParaRPr lang="ru-RU" sz="2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324000">
              <a:spcBef>
                <a:spcPts val="0"/>
              </a:spcBef>
              <a:buNone/>
            </a:pPr>
            <a:r>
              <a:rPr lang="ru-RU" sz="2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Дети с большим желанием экспериментировали и исследовали изменения в растениях.</a:t>
            </a:r>
          </a:p>
          <a:p>
            <a:pPr marL="324000">
              <a:spcBef>
                <a:spcPts val="0"/>
              </a:spcBef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39552" y="476672"/>
            <a:ext cx="7776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32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Все поставленные задачи выполнены:</a:t>
            </a:r>
            <a:endParaRPr lang="ru-RU" sz="320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последний слайд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51520" y="1844824"/>
            <a:ext cx="8712968" cy="4608512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42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2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Задачи:</a:t>
            </a:r>
          </a:p>
          <a:p>
            <a:pPr>
              <a:buNone/>
            </a:pPr>
            <a:r>
              <a:rPr lang="ru-RU" sz="2900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совершенствовать знания детей о том, что дерево – живой организм, и об условиях, необходимых для его существования в природе (вода, тепло);</a:t>
            </a:r>
            <a:endParaRPr lang="ru-RU" b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показать значение воды и тепла для распускания листьев на деревьях;</a:t>
            </a:r>
            <a:endParaRPr lang="ru-RU" b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развивать наблюдательность, способность экспериментировать, делать умозаключения;</a:t>
            </a: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формировать представление о лиственных деревьях, показать их развитие в весенний период;</a:t>
            </a:r>
            <a:endParaRPr lang="ru-RU" b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обнаружить изменения в состоянии веток - почки на веточке (спят, показать значение воды в жизни растений, поставить на свет).</a:t>
            </a:r>
            <a:endParaRPr lang="ru-RU" b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b="1" dirty="0" smtClean="0">
              <a:ln w="10541" cmpd="sng">
                <a:solidFill>
                  <a:schemeClr val="accent6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476672"/>
            <a:ext cx="849694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3600" b="1" dirty="0" smtClean="0">
                <a:ln w="10541" cmpd="sng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формировать бережное отношение к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just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окружающему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миру природы, желание принимать участие в экспериментальной деятельности.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1124744"/>
            <a:ext cx="8839200" cy="5199856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Время 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реализации проекта</a:t>
            </a:r>
            <a:r>
              <a:rPr lang="ru-RU" b="1" dirty="0" smtClean="0"/>
              <a:t>: </a:t>
            </a:r>
            <a:r>
              <a:rPr lang="ru-RU" sz="3200" b="1" dirty="0" smtClean="0">
                <a:solidFill>
                  <a:schemeClr val="tx1"/>
                </a:solidFill>
              </a:rPr>
              <a:t>весенний период</a:t>
            </a: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1400" dirty="0" smtClean="0"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chemeClr val="accent1">
                  <a:lumMod val="75000"/>
                </a:schemeClr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b="1" dirty="0" smtClean="0"/>
              <a:t>: </a:t>
            </a:r>
            <a:r>
              <a:rPr lang="ru-RU" sz="3200" b="1" dirty="0" smtClean="0">
                <a:solidFill>
                  <a:schemeClr val="tx1"/>
                </a:solidFill>
              </a:rPr>
              <a:t>1 месяц </a:t>
            </a:r>
          </a:p>
          <a:p>
            <a:pPr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endParaRPr lang="ru-RU" sz="1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 проекта</a:t>
            </a:r>
            <a:r>
              <a:rPr lang="ru-RU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</a:rPr>
              <a:t>: </a:t>
            </a:r>
            <a:r>
              <a:rPr lang="ru-RU" sz="3200" b="1" dirty="0" smtClean="0">
                <a:solidFill>
                  <a:schemeClr val="tx1"/>
                </a:solidFill>
              </a:rPr>
              <a:t>краткосрочный, </a:t>
            </a:r>
          </a:p>
          <a:p>
            <a:pPr>
              <a:spcBef>
                <a:spcPts val="0"/>
              </a:spcBef>
              <a:buNone/>
            </a:pPr>
            <a:r>
              <a:rPr lang="ru-RU" sz="3200" b="1" dirty="0" smtClean="0">
                <a:solidFill>
                  <a:schemeClr val="tx1"/>
                </a:solidFill>
              </a:rPr>
              <a:t>практико-ориентированный проект</a:t>
            </a:r>
          </a:p>
          <a:p>
            <a:pPr>
              <a:buNone/>
            </a:pPr>
            <a:endParaRPr lang="ru-RU" dirty="0" smtClean="0"/>
          </a:p>
          <a:p>
            <a:pPr algn="just"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8443664" cy="4724400"/>
          </a:xfrm>
        </p:spPr>
        <p:txBody>
          <a:bodyPr/>
          <a:lstStyle/>
          <a:p>
            <a:pPr>
              <a:spcBef>
                <a:spcPts val="0"/>
              </a:spcBef>
              <a:buNone/>
            </a:pPr>
            <a:r>
              <a:rPr lang="ru-RU" sz="44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Блок проекта</a:t>
            </a:r>
            <a:r>
              <a:rPr lang="ru-RU" sz="44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3600" b="1" dirty="0" smtClean="0">
                <a:ln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spcBef>
                <a:spcPts val="0"/>
              </a:spcBef>
              <a:buNone/>
            </a:pPr>
            <a:endParaRPr lang="ru-RU" sz="2400" b="1" dirty="0" smtClean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«Приметы весны»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«Растения живые»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«</a:t>
            </a:r>
            <a:r>
              <a:rPr lang="ru-RU" sz="36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Весна-красна</a:t>
            </a: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>
              <a:spcBef>
                <a:spcPts val="0"/>
              </a:spcBef>
              <a:buNone/>
            </a:pPr>
            <a:r>
              <a:rPr lang="ru-RU" sz="3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«Солнышко выгляни скорей»</a:t>
            </a:r>
            <a:endParaRPr lang="ru-RU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339752" y="260648"/>
            <a:ext cx="5400600" cy="964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«Приметы весны»</a:t>
            </a:r>
            <a:endParaRPr lang="ru-RU" sz="400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39552" y="1196752"/>
            <a:ext cx="8424936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Стихотворение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А. Бродского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«Солнечные зайчики»</a:t>
            </a:r>
          </a:p>
          <a:p>
            <a:pPr>
              <a:spcBef>
                <a:spcPts val="0"/>
              </a:spcBef>
              <a:buNone/>
            </a:pPr>
            <a:r>
              <a:rPr lang="ru-RU" sz="1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Скачут </a:t>
            </a:r>
            <a:r>
              <a:rPr lang="ru-RU" sz="18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побегайчики</a:t>
            </a: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Солнечные зайчики.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Мы зовём их - не идут.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Были тут - и нет их тут.</a:t>
            </a:r>
          </a:p>
        </p:txBody>
      </p:sp>
      <p:pic>
        <p:nvPicPr>
          <p:cNvPr id="4" name="Рисунок 3" descr="тучки и дождик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82172">
            <a:off x="4588877" y="2360141"/>
            <a:ext cx="3625148" cy="294096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 rot="494347">
            <a:off x="4188489" y="1692283"/>
            <a:ext cx="4943533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«Тучки и дождик»</a:t>
            </a:r>
            <a:endParaRPr lang="ru-RU" sz="28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и весны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3645024"/>
            <a:ext cx="3515883" cy="26369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339752" y="260648"/>
            <a:ext cx="5400600" cy="964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«Растения живые»</a:t>
            </a:r>
            <a:endParaRPr lang="ru-RU" sz="400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Коллективная работа Весеннее дерево 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827584" y="1916832"/>
            <a:ext cx="2743919" cy="3658559"/>
          </a:xfrm>
        </p:spPr>
      </p:pic>
      <p:sp>
        <p:nvSpPr>
          <p:cNvPr id="5" name="Прямоугольник 4"/>
          <p:cNvSpPr/>
          <p:nvPr/>
        </p:nvSpPr>
        <p:spPr>
          <a:xfrm>
            <a:off x="755576" y="1340768"/>
            <a:ext cx="538179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живой веточки</a:t>
            </a:r>
            <a:endParaRPr lang="ru-RU" sz="28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картинки весны 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39952" y="3068960"/>
            <a:ext cx="4355976" cy="32669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339752" y="260648"/>
            <a:ext cx="5400600" cy="964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err="1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Весна-красна</a:t>
            </a: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400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Содержимое 8"/>
          <p:cNvSpPr>
            <a:spLocks noGrp="1"/>
          </p:cNvSpPr>
          <p:nvPr>
            <p:ph sz="half" idx="2"/>
          </p:nvPr>
        </p:nvSpPr>
        <p:spPr>
          <a:xfrm>
            <a:off x="539552" y="1196752"/>
            <a:ext cx="8424936" cy="47244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Игра «Кап-кап»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Речевая игра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умение произносить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Звукоподражание громко </a:t>
            </a:r>
          </a:p>
          <a:p>
            <a:pPr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 тихо</a:t>
            </a:r>
          </a:p>
        </p:txBody>
      </p:sp>
      <p:pic>
        <p:nvPicPr>
          <p:cNvPr id="4" name="Рисунок 3" descr="jZ8rilcYCa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59839">
            <a:off x="5233051" y="2138008"/>
            <a:ext cx="2771800" cy="2078850"/>
          </a:xfrm>
          <a:prstGeom prst="rect">
            <a:avLst/>
          </a:prstGeom>
        </p:spPr>
      </p:pic>
      <p:pic>
        <p:nvPicPr>
          <p:cNvPr id="5" name="Рисунок 4" descr="_IhTvTBhmc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7904" y="4437112"/>
            <a:ext cx="2819805" cy="2114854"/>
          </a:xfrm>
          <a:prstGeom prst="rect">
            <a:avLst/>
          </a:prstGeom>
        </p:spPr>
      </p:pic>
      <p:pic>
        <p:nvPicPr>
          <p:cNvPr id="7" name="Рисунок 6" descr="m3WbZ5OuS_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0990819">
            <a:off x="627000" y="2718002"/>
            <a:ext cx="2736304" cy="2052228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 rot="522671">
            <a:off x="5416876" y="1230777"/>
            <a:ext cx="337464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Пластилинография</a:t>
            </a:r>
            <a:endParaRPr lang="ru-RU" sz="2800" b="1" cap="none" spc="0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«Почки на ветках»</a:t>
            </a:r>
            <a:endParaRPr lang="ru-RU" sz="28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339752" y="260648"/>
            <a:ext cx="5400600" cy="964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«Весеннее дерево»</a:t>
            </a:r>
            <a:endParaRPr lang="ru-RU" sz="400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</a:endParaRPr>
          </a:p>
        </p:txBody>
      </p:sp>
      <p:pic>
        <p:nvPicPr>
          <p:cNvPr id="4" name="Содержимое 3" descr="лото весна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 rot="21136041">
            <a:off x="395504" y="2220158"/>
            <a:ext cx="3599476" cy="2383481"/>
          </a:xfrm>
        </p:spPr>
      </p:pic>
      <p:sp>
        <p:nvSpPr>
          <p:cNvPr id="5" name="Прямоугольник 4"/>
          <p:cNvSpPr/>
          <p:nvPr/>
        </p:nvSpPr>
        <p:spPr>
          <a:xfrm rot="21246522">
            <a:off x="710390" y="1673970"/>
            <a:ext cx="2365135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Лото «Весна»</a:t>
            </a:r>
            <a:endParaRPr lang="ru-RU" sz="28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439760">
            <a:off x="4572000" y="1988840"/>
            <a:ext cx="4149149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Подвижная игра </a:t>
            </a:r>
          </a:p>
          <a:p>
            <a:pPr algn="ctr"/>
            <a:r>
              <a:rPr lang="ru-RU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«Солнышко </a:t>
            </a:r>
            <a:r>
              <a:rPr lang="ru-RU" sz="2800" b="1" cap="none" spc="0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солнышко</a:t>
            </a:r>
            <a:r>
              <a:rPr lang="ru-RU" sz="2800" b="1" cap="none" spc="0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cap="none" spc="0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хоровод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98146">
            <a:off x="4507113" y="2989831"/>
            <a:ext cx="3779912" cy="28349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7"/>
          <p:cNvSpPr>
            <a:spLocks noGrp="1"/>
          </p:cNvSpPr>
          <p:nvPr>
            <p:ph sz="half" idx="1"/>
          </p:nvPr>
        </p:nvSpPr>
        <p:spPr>
          <a:xfrm>
            <a:off x="2195736" y="404664"/>
            <a:ext cx="5400600" cy="964704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4000" b="1" dirty="0" smtClean="0">
                <a:ln w="180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Коллективная работа «Весеннее дерево»</a:t>
            </a:r>
            <a:endParaRPr lang="ru-RU" sz="4000" dirty="0">
              <a:ln w="180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Рисунок 8" descr="Коллективная работа Весеннее дерево 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19872" y="3789040"/>
            <a:ext cx="2265482" cy="2851517"/>
          </a:xfrm>
          <a:prstGeom prst="rect">
            <a:avLst/>
          </a:prstGeom>
        </p:spPr>
      </p:pic>
      <p:pic>
        <p:nvPicPr>
          <p:cNvPr id="10" name="Рисунок 9" descr="Коллективная работа Весеннее дерево 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5536" y="2276872"/>
            <a:ext cx="2466274" cy="3384376"/>
          </a:xfrm>
          <a:prstGeom prst="rect">
            <a:avLst/>
          </a:prstGeom>
        </p:spPr>
      </p:pic>
      <p:pic>
        <p:nvPicPr>
          <p:cNvPr id="11" name="Рисунок 10" descr="Коллективная работа Весеннее дерево 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5559035" y="1145821"/>
            <a:ext cx="1986367" cy="30963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210</TotalTime>
  <Words>370</Words>
  <Application>Microsoft Office PowerPoint</Application>
  <PresentationFormat>Экран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Трек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26</cp:revision>
  <dcterms:created xsi:type="dcterms:W3CDTF">2017-04-07T10:23:47Z</dcterms:created>
  <dcterms:modified xsi:type="dcterms:W3CDTF">2017-04-11T11:07:00Z</dcterms:modified>
</cp:coreProperties>
</file>