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9144000" cy="6858000" type="screen4x3"/>
  <p:notesSz cx="6858000" cy="9144000"/>
  <p:custDataLst>
    <p:tags r:id="rId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0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445D-846A-4523-BD5D-C77F86F44564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F441-F064-457F-8D7F-258F57F14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445D-846A-4523-BD5D-C77F86F44564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F441-F064-457F-8D7F-258F57F14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445D-846A-4523-BD5D-C77F86F44564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F441-F064-457F-8D7F-258F57F14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445D-846A-4523-BD5D-C77F86F44564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F441-F064-457F-8D7F-258F57F14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445D-846A-4523-BD5D-C77F86F44564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F441-F064-457F-8D7F-258F57F14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445D-846A-4523-BD5D-C77F86F44564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F441-F064-457F-8D7F-258F57F14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445D-846A-4523-BD5D-C77F86F44564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F441-F064-457F-8D7F-258F57F14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445D-846A-4523-BD5D-C77F86F44564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F441-F064-457F-8D7F-258F57F14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445D-846A-4523-BD5D-C77F86F44564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F441-F064-457F-8D7F-258F57F14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445D-846A-4523-BD5D-C77F86F44564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F441-F064-457F-8D7F-258F57F14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445D-846A-4523-BD5D-C77F86F44564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8F441-F064-457F-8D7F-258F57F14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D445D-846A-4523-BD5D-C77F86F44564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8F441-F064-457F-8D7F-258F57F144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Творческие игры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в старшей группе № 1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642910" y="857232"/>
            <a:ext cx="3071834" cy="2928958"/>
          </a:xfrm>
          <a:prstGeom prst="vertic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</a:rPr>
              <a:t>Сюжетно-ролевая игра </a:t>
            </a:r>
            <a:r>
              <a:rPr lang="en-US" dirty="0" smtClean="0">
                <a:solidFill>
                  <a:srgbClr val="002060"/>
                </a:solidFill>
              </a:rPr>
              <a:t>“</a:t>
            </a:r>
            <a:r>
              <a:rPr lang="ru-RU" dirty="0" smtClean="0">
                <a:solidFill>
                  <a:srgbClr val="002060"/>
                </a:solidFill>
              </a:rPr>
              <a:t>Мы на выставке</a:t>
            </a:r>
            <a:r>
              <a:rPr lang="en-US" dirty="0" smtClean="0">
                <a:solidFill>
                  <a:srgbClr val="002060"/>
                </a:solidFill>
              </a:rPr>
              <a:t>” </a:t>
            </a:r>
            <a:r>
              <a:rPr lang="ru-RU" dirty="0" smtClean="0">
                <a:solidFill>
                  <a:srgbClr val="002060"/>
                </a:solidFill>
              </a:rPr>
              <a:t>влияет на художественно- эстетическое воспитание детей, знакомит с разными видами живописи.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IMG_51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3857628"/>
            <a:ext cx="2071702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51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1000108"/>
            <a:ext cx="400052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5526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3857628"/>
            <a:ext cx="3214710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928926" y="6500833"/>
            <a:ext cx="6215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Подготовила воспитатель: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</a:rPr>
              <a:t>Воротягина</a:t>
            </a:r>
            <a:r>
              <a:rPr lang="ru-RU" sz="1400" dirty="0" smtClean="0">
                <a:solidFill>
                  <a:srgbClr val="002060"/>
                </a:solidFill>
              </a:rPr>
              <a:t> В.Н.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-214338"/>
            <a:ext cx="7772400" cy="107157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Сюжетно – ролевая игра «Телевидение»</a:t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Сюжет «Съёмка передачи «Умницы и Умники»</a:t>
            </a:r>
            <a:endParaRPr lang="ru-RU" sz="27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IMG_55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928670"/>
            <a:ext cx="314327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55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857628"/>
            <a:ext cx="300039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4643438" y="1285860"/>
            <a:ext cx="285752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002060"/>
                </a:solidFill>
              </a:rPr>
              <a:t>Воспитывает доброжелательное отношение к партнёрам по игре и окружающим людям.</a:t>
            </a:r>
            <a:endParaRPr lang="ru-RU" sz="1600" i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IMG_55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2857496"/>
            <a:ext cx="3571900" cy="3094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«Юные исследователи»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_55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3214686"/>
            <a:ext cx="371477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55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285860"/>
            <a:ext cx="3786214" cy="3262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Выноска-облако 6"/>
          <p:cNvSpPr/>
          <p:nvPr/>
        </p:nvSpPr>
        <p:spPr>
          <a:xfrm>
            <a:off x="4714876" y="642918"/>
            <a:ext cx="3143272" cy="2143141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002060"/>
                </a:solidFill>
              </a:rPr>
              <a:t>В микроскоп учёный смотрит,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Видно, опыты проводит.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Дела нет ему до скуки -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Весь в работе, весь в науке.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9068763b28107ccf2b93dbc875ffd52e72fe5"/>
</p:tagLst>
</file>

<file path=ppt/theme/theme1.xml><?xml version="1.0" encoding="utf-8"?>
<a:theme xmlns:a="http://schemas.openxmlformats.org/drawingml/2006/main" name="kid_gir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kid_girl</Template>
  <TotalTime>161</TotalTime>
  <Words>73</Words>
  <Application>Microsoft Office PowerPoint</Application>
  <PresentationFormat>Экран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kid_girl</vt:lpstr>
      <vt:lpstr>Творческие игры  в старшей группе № 1 </vt:lpstr>
      <vt:lpstr> Сюжетно – ролевая игра «Телевидение» Сюжет «Съёмка передачи «Умницы и Умники»</vt:lpstr>
      <vt:lpstr>«Юные исследователи»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Творческие игры в  старшей группе №1</dc:title>
  <dc:creator>LERA</dc:creator>
  <cp:lastModifiedBy>LERA</cp:lastModifiedBy>
  <cp:revision>31</cp:revision>
  <dcterms:created xsi:type="dcterms:W3CDTF">2016-02-11T16:22:35Z</dcterms:created>
  <dcterms:modified xsi:type="dcterms:W3CDTF">2018-04-04T18:54:39Z</dcterms:modified>
</cp:coreProperties>
</file>