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8" r:id="rId8"/>
    <p:sldId id="263" r:id="rId9"/>
    <p:sldId id="264" r:id="rId10"/>
    <p:sldId id="266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S&#1050;&#1091;&#1056;&#104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95;&#1091;&#1093;%20&#1095;&#1091;&#1093;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87;&#1094;&#1080;&#1094;&#1080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95;&#1091;&#1093;%20&#1095;&#1091;&#1093;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86;&#1090;&#1082;&#1088;&#1099;&#1090;&#1086;&#1077;%20&#1087;&#1086;%20&#1092;&#1101;&#1084;&#1087;\Untitled1337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95;&#1091;&#1093;%20&#1095;&#1091;&#1093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86;&#1090;&#1082;&#1088;&#1099;&#1090;&#1086;&#1077;%20&#1087;&#1086;%20&#1092;&#1101;&#1084;&#1087;\13234134132321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ocvita.com.ua/pars_docs/refs/3/2069/2069_html_4cfe94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yanachalnik.ru/wp-content/uploads/2015/12/skype-icon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571744"/>
            <a:ext cx="2571768" cy="2647668"/>
          </a:xfrm>
          <a:prstGeom prst="rect">
            <a:avLst/>
          </a:prstGeom>
          <a:noFill/>
        </p:spPr>
      </p:pic>
      <p:pic>
        <p:nvPicPr>
          <p:cNvPr id="6" name="SКу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atest-drawingart.com/wp-content/uploads/2015/12/cartoon-locomotive-depositphotos-2260898-steam-locomotive-with-wag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429156"/>
          </a:xfrm>
          <a:prstGeom prst="rect">
            <a:avLst/>
          </a:prstGeom>
          <a:noFill/>
        </p:spPr>
      </p:pic>
      <p:pic>
        <p:nvPicPr>
          <p:cNvPr id="4" name="чух ч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atest-drawingart.com/wp-content/uploads/2015/12/cartoon-locomotive-depositphotos-2260898-steam-locomotive-with-wag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429156"/>
          </a:xfrm>
          <a:prstGeom prst="rect">
            <a:avLst/>
          </a:prstGeom>
          <a:noFill/>
        </p:spPr>
      </p:pic>
      <p:pic>
        <p:nvPicPr>
          <p:cNvPr id="3" name="пциц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atest-drawingart.com/wp-content/uploads/2015/12/cartoon-locomotive-depositphotos-2260898-steam-locomotive-with-wag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429156"/>
          </a:xfrm>
          <a:prstGeom prst="rect">
            <a:avLst/>
          </a:prstGeom>
          <a:noFill/>
        </p:spPr>
      </p:pic>
      <p:pic>
        <p:nvPicPr>
          <p:cNvPr id="3" name="чух ч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.ocvita.com.ua/pars_docs/refs/3/2069/2069_html_4cfe94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s4.thingpic.com/images/TF/MB2qCeLWuAUAAd7GVamVhYHr.jpeg"/>
          <p:cNvPicPr/>
          <p:nvPr/>
        </p:nvPicPr>
        <p:blipFill>
          <a:blip r:embed="rId4" cstate="print"/>
          <a:srcRect l="14787" r="14536"/>
          <a:stretch>
            <a:fillRect/>
          </a:stretch>
        </p:blipFill>
        <p:spPr bwMode="auto">
          <a:xfrm>
            <a:off x="4143372" y="1285836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Untitled133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latest-drawingart.com/wp-content/uploads/2015/12/cartoon-locomotive-depositphotos-2260898-steam-locomotive-with-wag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429156"/>
          </a:xfrm>
          <a:prstGeom prst="rect">
            <a:avLst/>
          </a:prstGeom>
          <a:noFill/>
        </p:spPr>
      </p:pic>
      <p:pic>
        <p:nvPicPr>
          <p:cNvPr id="4" name="чух ч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28596" y="214290"/>
            <a:ext cx="1590675" cy="1562100"/>
          </a:xfrm>
          <a:prstGeom prst="ellipse">
            <a:avLst/>
          </a:prstGeom>
          <a:solidFill>
            <a:srgbClr val="0070C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214546" y="214290"/>
            <a:ext cx="1590675" cy="1562100"/>
          </a:xfrm>
          <a:prstGeom prst="ellipse">
            <a:avLst/>
          </a:prstGeom>
          <a:solidFill>
            <a:srgbClr val="0070C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786578" y="285728"/>
            <a:ext cx="1866900" cy="13049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428992" y="2428868"/>
            <a:ext cx="2362200" cy="1685925"/>
          </a:xfrm>
          <a:prstGeom prst="ellipse">
            <a:avLst/>
          </a:prstGeom>
          <a:solidFill>
            <a:srgbClr val="E36C0A"/>
          </a:solidFill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5000636"/>
            <a:ext cx="2600325" cy="14097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72066" y="5072074"/>
            <a:ext cx="1371600" cy="13620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72330" y="5072074"/>
            <a:ext cx="1371600" cy="13620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  <a:tab pos="75533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  <a:tab pos="7553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  <a:tab pos="7553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.ocvita.com.ua/pars_docs/refs/3/2069/2069_html_4cfe94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yanachalnik.ru/wp-content/uploads/2015/12/skype-icon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2571768" cy="264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428596" y="214290"/>
            <a:ext cx="1590675" cy="1562100"/>
          </a:xfrm>
          <a:prstGeom prst="ellipse">
            <a:avLst/>
          </a:prstGeom>
          <a:solidFill>
            <a:srgbClr val="0070C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285984" y="214290"/>
            <a:ext cx="1590675" cy="1562100"/>
          </a:xfrm>
          <a:prstGeom prst="ellipse">
            <a:avLst/>
          </a:prstGeom>
          <a:solidFill>
            <a:srgbClr val="0070C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643702" y="285728"/>
            <a:ext cx="1866900" cy="13049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428992" y="2428868"/>
            <a:ext cx="2362200" cy="1685925"/>
          </a:xfrm>
          <a:prstGeom prst="ellipse">
            <a:avLst/>
          </a:prstGeom>
          <a:solidFill>
            <a:srgbClr val="E36C0A"/>
          </a:solidFill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5000636"/>
            <a:ext cx="2600325" cy="14097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86380" y="5143512"/>
            <a:ext cx="1371600" cy="13620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72330" y="5143512"/>
            <a:ext cx="1371600" cy="13620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kz.yandex.net/i?id=452a6ad96746a6d30a4c6e9b455bf1e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32341341323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56" y="0"/>
            <a:ext cx="7532744" cy="68579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kopilka/uploads/user_file_544a6ff4bb3a8/otkrytyi-urok-po-russkoi-ghramotie-1-klass-na-tiemu-v-ghostiakh-u-alfavita-kak-buratino-kupil-biliet-v-kukol-nyi-tieatr_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0</Words>
  <PresentationFormat>Экран (4:3)</PresentationFormat>
  <Paragraphs>6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38</cp:revision>
  <dcterms:created xsi:type="dcterms:W3CDTF">2018-02-18T08:49:15Z</dcterms:created>
  <dcterms:modified xsi:type="dcterms:W3CDTF">2018-03-28T16:08:04Z</dcterms:modified>
</cp:coreProperties>
</file>