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8" r:id="rId10"/>
    <p:sldId id="269" r:id="rId11"/>
    <p:sldId id="270" r:id="rId12"/>
    <p:sldId id="273" r:id="rId13"/>
    <p:sldId id="274" r:id="rId14"/>
    <p:sldId id="275" r:id="rId15"/>
    <p:sldId id="277" r:id="rId16"/>
    <p:sldId id="289" r:id="rId17"/>
    <p:sldId id="288" r:id="rId18"/>
    <p:sldId id="278" r:id="rId19"/>
    <p:sldId id="279" r:id="rId20"/>
    <p:sldId id="280" r:id="rId21"/>
    <p:sldId id="281" r:id="rId22"/>
    <p:sldId id="282" r:id="rId23"/>
    <p:sldId id="283" r:id="rId24"/>
    <p:sldId id="285" r:id="rId25"/>
  </p:sldIdLst>
  <p:sldSz cx="12192000" cy="6858000"/>
  <p:notesSz cx="6858000" cy="9525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2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8129" y="434162"/>
            <a:ext cx="11075745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63168" y="1820206"/>
            <a:ext cx="103632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963168" y="3685032"/>
            <a:ext cx="103632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0560" y="530352"/>
            <a:ext cx="1091184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533405"/>
            <a:ext cx="26416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11200" y="533403"/>
            <a:ext cx="79248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560" y="530352"/>
            <a:ext cx="1091184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8129" y="434163"/>
            <a:ext cx="11075745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59" y="4928616"/>
            <a:ext cx="1091184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459" y="5624484"/>
            <a:ext cx="1091184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3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0480" y="530352"/>
            <a:ext cx="524256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0560" y="4983480"/>
            <a:ext cx="1091184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09632" y="579438"/>
            <a:ext cx="524256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02892" y="579438"/>
            <a:ext cx="524256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80963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02892" y="1447800"/>
            <a:ext cx="524256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85045" y="533400"/>
            <a:ext cx="39624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85129" y="1447802"/>
            <a:ext cx="39624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15163" y="930144"/>
            <a:ext cx="6168212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8534401" y="434162"/>
            <a:ext cx="3099473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012056"/>
            <a:ext cx="109728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8616949" y="533400"/>
            <a:ext cx="298704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61973" y="435768"/>
            <a:ext cx="7900416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06401" y="329185"/>
            <a:ext cx="11376073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8129" y="434162"/>
            <a:ext cx="11075745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670560" y="4985590"/>
            <a:ext cx="1091184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70560" y="530352"/>
            <a:ext cx="1091184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5035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39FE273-DF1A-4900-BA1E-047E99BA5AF5}" type="datetimeFigureOut">
              <a:rPr lang="ru-RU" smtClean="0"/>
              <a:t>28.03.2018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8083104" y="6111876"/>
            <a:ext cx="3048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1131104" y="6111876"/>
            <a:ext cx="609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090FECE-3CB0-4228-8B23-0A778E4819D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914400"/>
            <a:ext cx="7766936" cy="2955472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sz="3200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КРАТКОСРОЧНЫЙ  </a:t>
            </a: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</a:t>
            </a:r>
            <a:b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«Овощи </a:t>
            </a:r>
            <a:r>
              <a:rPr lang="ru-RU" sz="3200" b="0" i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фрукты — </a:t>
            </a: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полезные продукты»</a:t>
            </a:r>
            <a:b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(для старшего дошкольного возраста)</a:t>
            </a:r>
            <a:br>
              <a:rPr lang="ru-RU" sz="24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1507067" y="6278335"/>
            <a:ext cx="7766936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7135585" y="4877956"/>
            <a:ext cx="4653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Выполнила : </a:t>
            </a:r>
          </a:p>
          <a:p>
            <a:r>
              <a:rPr lang="ru-RU" dirty="0" err="1" smtClean="0"/>
              <a:t>Суртаева</a:t>
            </a:r>
            <a:r>
              <a:rPr lang="ru-RU" dirty="0" smtClean="0"/>
              <a:t> Екатерина Сергеевна</a:t>
            </a:r>
            <a:endParaRPr lang="ru-RU" dirty="0"/>
          </a:p>
          <a:p>
            <a:r>
              <a:rPr lang="ru-RU" dirty="0" smtClean="0"/>
              <a:t>МАДОУ </a:t>
            </a:r>
            <a:r>
              <a:rPr lang="ru-RU" dirty="0" smtClean="0"/>
              <a:t>№</a:t>
            </a:r>
            <a:r>
              <a:rPr lang="en-US" dirty="0" smtClean="0"/>
              <a:t>23</a:t>
            </a:r>
            <a:r>
              <a:rPr lang="ru-RU" dirty="0" smtClean="0"/>
              <a:t> «</a:t>
            </a:r>
            <a:r>
              <a:rPr lang="ru-RU" smtClean="0"/>
              <a:t>Золотой ключик»</a:t>
            </a:r>
            <a:endParaRPr lang="ru-RU" dirty="0"/>
          </a:p>
        </p:txBody>
      </p:sp>
      <p:pic>
        <p:nvPicPr>
          <p:cNvPr id="1026" name="Picture 2" descr="E:\раскраски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10" y="3910692"/>
            <a:ext cx="3753808" cy="244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355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атюха 1-я сессия\проект краткосрочный\фото практ аня\IMG_20161018_091754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78" y="628649"/>
            <a:ext cx="7043964" cy="56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89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Катюха 1-я сессия\фото практика ира\фото практ презентация\IMG_20161020_09461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629" y="498021"/>
            <a:ext cx="5127171" cy="58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953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7786" y="1910443"/>
            <a:ext cx="7266214" cy="2131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Продуктивная деятельность:</a:t>
            </a:r>
            <a:endParaRPr lang="ru-RU" sz="3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Художественно эстетическое развитие.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87" y="503278"/>
            <a:ext cx="2774224" cy="225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6" y="4268631"/>
            <a:ext cx="2425019" cy="21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3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атюха 1-я сессия\фото практика ира\фото практ презентация\IMG_20161017_104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9" y="1126669"/>
            <a:ext cx="7151913" cy="484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59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атюха 1-я сессия\фото практика ира\фото практ презентация\IMG_20161018_10263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13" y="1085848"/>
            <a:ext cx="7562851" cy="473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57450" y="2800351"/>
            <a:ext cx="6435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Речевое развитие: 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076" y="490538"/>
            <a:ext cx="3156299" cy="256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3" y="4174896"/>
            <a:ext cx="2457676" cy="213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06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36" y="938212"/>
            <a:ext cx="679132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119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Катюха 1-я сессия\проект краткосрочный\фото ира практ\IMG_20161017_1002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04" y="319088"/>
            <a:ext cx="466725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200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0692" y="2612571"/>
            <a:ext cx="635181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Родители и дети: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984" y="466046"/>
            <a:ext cx="3176406" cy="257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9" y="4128957"/>
            <a:ext cx="2669947" cy="232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92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Катюха 1-я сессия\фото практика ира\IMG_20161021_110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457830"/>
            <a:ext cx="4474029" cy="596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2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6669" y="1196179"/>
            <a:ext cx="6096000" cy="42996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7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Разработка проекта.</a:t>
            </a:r>
            <a:endParaRPr lang="ru-RU" sz="27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дети </a:t>
            </a:r>
            <a:r>
              <a:rPr lang="ru-RU" sz="27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подготовительной 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группы, родители, воспитатели.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проекта: 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краткосрочный, групповой</a:t>
            </a:r>
            <a:r>
              <a:rPr lang="ru-RU" sz="27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7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реализации проекта</a:t>
            </a:r>
            <a:r>
              <a:rPr lang="ru-RU" sz="27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две недели.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729" y="400050"/>
            <a:ext cx="2726871" cy="220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раскраски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6" y="4263194"/>
            <a:ext cx="2411433" cy="209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727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Катюха 1-я сессия\фото практика ира\IMG_20161021_112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214" y="495820"/>
            <a:ext cx="4331154" cy="57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7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E:\Катюха 1-я сессия\проект краткосрочный\фото ира практ\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5" y="1034340"/>
            <a:ext cx="5350329" cy="39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Катюха 1-я сессия\проект краткосрочный\фото ира практ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857" y="1034340"/>
            <a:ext cx="4786993" cy="396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3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7265" y="2767693"/>
            <a:ext cx="3546832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Заключительный этап: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607" y="432866"/>
            <a:ext cx="2965904" cy="240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58" y="3992644"/>
            <a:ext cx="2784249" cy="242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9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атюха 1-я сессия\фото практика ира\фото практ презентация\DSC_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42" y="359229"/>
            <a:ext cx="4716703" cy="30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43" y="3526971"/>
            <a:ext cx="4716703" cy="297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7" y="1551214"/>
            <a:ext cx="5404756" cy="3951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980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Катюха 1-я сессия\проект краткосрочный\фото ира практ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5" y="781672"/>
            <a:ext cx="6751864" cy="50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6194" y="451774"/>
            <a:ext cx="7094764" cy="5653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Актуальность.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Наблюдая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жизнедеятельностью детей, я заметила, что большинство детей имеют недостаточно знаний об овощах, полезных свойствах овощей, использовании и хранении, отсутствуют знания об особенностях выращивания, дети имеют небогатый словарный запас по данной теме, а родители не увлекают детей работой в огороде, дачном участке, а также не приучают к полезной пище.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Вывод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У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не хватает знаний, но дети проявляют стойкий интерес к данной теме «Овощи», есть желание узнать что-то новое и интересное.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407" y="451774"/>
            <a:ext cx="2092552" cy="178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7" y="4923064"/>
            <a:ext cx="1516310" cy="145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72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5950" y="106134"/>
            <a:ext cx="8539843" cy="6471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Расширять знания детей о пользе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овощей и фруктах,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значение для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здоровья.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Образовательные: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Закрепить знания детей об условиях и о месте произрастания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овощей и фруктов.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Способствовать поиску новой информации об уже известных объектах (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овощах, фруктах).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Формировать знания о пользе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овощей и фруктах,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 значение для здоровья.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Формировать умение готовить сообщение по определенной теме в форме познавательного рассказа с опорой на модель.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Развивающие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Повышать заинтересованность родителей в творческой деятельности детей.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Воспитательные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создавать атмосферу эмоционального комфорта, взаимопонимания и поддержки; прививать умение прийти на помощь в трудную минуту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293" y="391886"/>
            <a:ext cx="1845126" cy="15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2" y="5231509"/>
            <a:ext cx="1433098" cy="124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484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79915" y="1086962"/>
            <a:ext cx="7356021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Подготовительный этап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анкетирование родителей.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донести до участников проекта важность данной темы.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создать развивающую среду, подобрать дидактические игры, иллюстрации.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подобрать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художественную литературу по теме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-полезные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подобрать рекомендации для родителей по теме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полезные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оформление папок-передвижек по теме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«Овощи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-полезные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продукты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620" y="385513"/>
            <a:ext cx="2170112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4882243"/>
            <a:ext cx="1832505" cy="1594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665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8628" y="2088012"/>
            <a:ext cx="6096000" cy="21759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Основной этап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Виды деятельности: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вместе с детьми.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Игровая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деятельность: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676" y="433389"/>
            <a:ext cx="2955205" cy="239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8" y="4263992"/>
            <a:ext cx="2465841" cy="214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796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889" y="457199"/>
            <a:ext cx="4917621" cy="59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67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67482"/>
            <a:ext cx="6945084" cy="48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34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0693" y="1608365"/>
            <a:ext cx="4506685" cy="2091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36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Познавательное развитие: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96" y="424883"/>
            <a:ext cx="3095971" cy="251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7" y="4261757"/>
            <a:ext cx="2432916" cy="211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7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724</TotalTime>
  <Words>256</Words>
  <Application>Microsoft Office PowerPoint</Application>
  <PresentationFormat>Произвольный</PresentationFormat>
  <Paragraphs>44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Аспект</vt:lpstr>
      <vt:lpstr>КРАТКОСРОЧНЫЙ  ПРОЕКТ  «Овощи и фрукты — полезные продукты»  (для старшего дошкольного возраста)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Проерект</dc:title>
  <dc:creator>user</dc:creator>
  <cp:lastModifiedBy>Tolyan</cp:lastModifiedBy>
  <cp:revision>39</cp:revision>
  <cp:lastPrinted>2016-12-12T17:24:27Z</cp:lastPrinted>
  <dcterms:created xsi:type="dcterms:W3CDTF">2014-12-17T17:12:17Z</dcterms:created>
  <dcterms:modified xsi:type="dcterms:W3CDTF">2018-03-28T13:27:07Z</dcterms:modified>
</cp:coreProperties>
</file>