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61" r:id="rId3"/>
    <p:sldId id="256" r:id="rId4"/>
    <p:sldId id="262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752601"/>
            <a:ext cx="8029604" cy="131920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Презентация к уроку в 4 классе на тему: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Лучшие </a:t>
            </a:r>
            <a:r>
              <a:rPr lang="ru-RU" dirty="0" smtClean="0"/>
              <a:t>времена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Автор: </a:t>
            </a:r>
          </a:p>
          <a:p>
            <a:r>
              <a:rPr lang="ru-RU" dirty="0" smtClean="0"/>
              <a:t>учитель английского языка Кулиш В. В.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815290" cy="189071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Повар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Cook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варил обед и спросил у кошки С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at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, а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скажика-ка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, кошка С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at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, хочешь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whiskas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на обед?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8172480" cy="5786477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best </a:t>
            </a:r>
            <a:r>
              <a:rPr lang="en-US" sz="4000" b="0" dirty="0" smtClean="0">
                <a:solidFill>
                  <a:schemeClr val="tx1"/>
                </a:solidFill>
              </a:rPr>
              <a:t>[</a:t>
            </a:r>
            <a:r>
              <a:rPr lang="en-US" sz="4000" dirty="0" err="1" smtClean="0">
                <a:solidFill>
                  <a:schemeClr val="tx1"/>
                </a:solidFill>
              </a:rPr>
              <a:t>bɛst</a:t>
            </a:r>
            <a:r>
              <a:rPr lang="en-US" sz="4000" b="0" dirty="0" smtClean="0">
                <a:solidFill>
                  <a:schemeClr val="tx1"/>
                </a:solidFill>
              </a:rPr>
              <a:t>]  </a:t>
            </a:r>
            <a:r>
              <a:rPr lang="vi-VN" sz="4000" b="0" dirty="0" smtClean="0">
                <a:solidFill>
                  <a:schemeClr val="tx1"/>
                </a:solidFill>
              </a:rPr>
              <a:t>л</a:t>
            </a:r>
            <a:r>
              <a:rPr lang="ru-RU" sz="4000" b="0" dirty="0" smtClean="0">
                <a:solidFill>
                  <a:schemeClr val="tx1"/>
                </a:solidFill>
              </a:rPr>
              <a:t>у</a:t>
            </a:r>
            <a:r>
              <a:rPr lang="vi-VN" sz="4000" b="0" dirty="0" smtClean="0">
                <a:solidFill>
                  <a:schemeClr val="tx1"/>
                </a:solidFill>
              </a:rPr>
              <a:t>чший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time </a:t>
            </a:r>
            <a:r>
              <a:rPr lang="en-US" sz="4000" b="0" dirty="0" smtClean="0">
                <a:solidFill>
                  <a:schemeClr val="tx1"/>
                </a:solidFill>
              </a:rPr>
              <a:t>[</a:t>
            </a:r>
            <a:r>
              <a:rPr lang="en-US" sz="4000" b="0" dirty="0" err="1" smtClean="0">
                <a:solidFill>
                  <a:schemeClr val="tx1"/>
                </a:solidFill>
              </a:rPr>
              <a:t>taɪm</a:t>
            </a:r>
            <a:r>
              <a:rPr lang="en-US" sz="4000" b="0" dirty="0" smtClean="0">
                <a:solidFill>
                  <a:schemeClr val="tx1"/>
                </a:solidFill>
              </a:rPr>
              <a:t>] </a:t>
            </a:r>
            <a:r>
              <a:rPr lang="ru-RU" sz="4000" b="0" dirty="0" smtClean="0">
                <a:solidFill>
                  <a:schemeClr val="tx1"/>
                </a:solidFill>
              </a:rPr>
              <a:t>время 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museum</a:t>
            </a:r>
            <a:r>
              <a:rPr lang="en-US" sz="4000" b="0" dirty="0" smtClean="0"/>
              <a:t> </a:t>
            </a:r>
            <a:r>
              <a:rPr lang="en-US" sz="4000" b="0" dirty="0" smtClean="0">
                <a:solidFill>
                  <a:schemeClr val="tx1"/>
                </a:solidFill>
              </a:rPr>
              <a:t>[</a:t>
            </a:r>
            <a:r>
              <a:rPr lang="en-US" sz="4000" b="0" dirty="0" err="1" smtClean="0">
                <a:solidFill>
                  <a:schemeClr val="tx1"/>
                </a:solidFill>
              </a:rPr>
              <a:t>mju</a:t>
            </a:r>
            <a:r>
              <a:rPr lang="ru-RU" sz="4000" b="0" dirty="0" smtClean="0">
                <a:solidFill>
                  <a:schemeClr val="tx1"/>
                </a:solidFill>
              </a:rPr>
              <a:t>:</a:t>
            </a:r>
            <a:r>
              <a:rPr lang="en-US" sz="4000" b="0" dirty="0" smtClean="0">
                <a:solidFill>
                  <a:schemeClr val="tx1"/>
                </a:solidFill>
              </a:rPr>
              <a:t>ˈ</a:t>
            </a:r>
            <a:r>
              <a:rPr lang="en-US" sz="4000" b="0" dirty="0" err="1" smtClean="0">
                <a:solidFill>
                  <a:schemeClr val="tx1"/>
                </a:solidFill>
              </a:rPr>
              <a:t>zɪəm</a:t>
            </a:r>
            <a:r>
              <a:rPr lang="en-US" sz="4000" b="0" dirty="0" smtClean="0">
                <a:solidFill>
                  <a:schemeClr val="tx1"/>
                </a:solidFill>
              </a:rPr>
              <a:t>] </a:t>
            </a:r>
            <a:r>
              <a:rPr lang="ru-RU" sz="4000" b="0" dirty="0" smtClean="0">
                <a:solidFill>
                  <a:schemeClr val="tx1"/>
                </a:solidFill>
              </a:rPr>
              <a:t>музей 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dinosaur</a:t>
            </a:r>
            <a:r>
              <a:rPr lang="en-US" sz="4000" b="0" dirty="0" smtClean="0"/>
              <a:t> </a:t>
            </a:r>
            <a:r>
              <a:rPr lang="en-US" sz="4000" b="0" dirty="0" smtClean="0">
                <a:solidFill>
                  <a:schemeClr val="tx1"/>
                </a:solidFill>
              </a:rPr>
              <a:t>[ˈ</a:t>
            </a:r>
            <a:r>
              <a:rPr lang="en-US" sz="4000" b="0" dirty="0" err="1" smtClean="0">
                <a:solidFill>
                  <a:schemeClr val="tx1"/>
                </a:solidFill>
              </a:rPr>
              <a:t>daɪnəˌsɔ</a:t>
            </a:r>
            <a:r>
              <a:rPr lang="ru-RU" sz="4000" b="0" dirty="0" smtClean="0">
                <a:solidFill>
                  <a:schemeClr val="tx1"/>
                </a:solidFill>
              </a:rPr>
              <a:t>:</a:t>
            </a:r>
            <a:r>
              <a:rPr lang="en-US" sz="4000" b="0" dirty="0" smtClean="0">
                <a:solidFill>
                  <a:schemeClr val="tx1"/>
                </a:solidFill>
              </a:rPr>
              <a:t>]</a:t>
            </a:r>
            <a:r>
              <a:rPr lang="ru-RU" sz="4000" b="0" dirty="0" smtClean="0">
                <a:solidFill>
                  <a:schemeClr val="tx1"/>
                </a:solidFill>
              </a:rPr>
              <a:t> динозавр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concert</a:t>
            </a:r>
            <a:r>
              <a:rPr lang="en-US" sz="4000" b="0" dirty="0" smtClean="0"/>
              <a:t> </a:t>
            </a:r>
            <a:r>
              <a:rPr lang="en-US" sz="4000" b="0" dirty="0" smtClean="0">
                <a:solidFill>
                  <a:schemeClr val="tx1"/>
                </a:solidFill>
              </a:rPr>
              <a:t>[</a:t>
            </a:r>
            <a:r>
              <a:rPr lang="en-US" sz="4000" dirty="0" smtClean="0">
                <a:solidFill>
                  <a:schemeClr val="tx1"/>
                </a:solidFill>
              </a:rPr>
              <a:t>ˈ</a:t>
            </a:r>
            <a:r>
              <a:rPr lang="en-US" sz="4000" dirty="0" err="1" smtClean="0">
                <a:solidFill>
                  <a:schemeClr val="tx1"/>
                </a:solidFill>
              </a:rPr>
              <a:t>kɔnsət</a:t>
            </a:r>
            <a:r>
              <a:rPr lang="en-US" sz="4000" b="0" dirty="0" smtClean="0">
                <a:solidFill>
                  <a:schemeClr val="tx1"/>
                </a:solidFill>
              </a:rPr>
              <a:t>] </a:t>
            </a:r>
            <a:r>
              <a:rPr lang="ru-RU" sz="4000" b="0" dirty="0" smtClean="0">
                <a:solidFill>
                  <a:schemeClr val="tx1"/>
                </a:solidFill>
              </a:rPr>
              <a:t>концерт 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funfair</a:t>
            </a:r>
            <a:r>
              <a:rPr lang="en-US" sz="4000" b="0" dirty="0" smtClean="0"/>
              <a:t>  </a:t>
            </a:r>
            <a:r>
              <a:rPr lang="en-US" sz="4000" b="0" dirty="0" smtClean="0">
                <a:solidFill>
                  <a:schemeClr val="tx1"/>
                </a:solidFill>
              </a:rPr>
              <a:t>[</a:t>
            </a:r>
            <a:r>
              <a:rPr lang="en-US" sz="4000" dirty="0" smtClean="0">
                <a:solidFill>
                  <a:schemeClr val="tx1"/>
                </a:solidFill>
              </a:rPr>
              <a:t>ˈ</a:t>
            </a:r>
            <a:r>
              <a:rPr lang="en-US" sz="4000" dirty="0" err="1" smtClean="0">
                <a:solidFill>
                  <a:schemeClr val="tx1"/>
                </a:solidFill>
              </a:rPr>
              <a:t>fʌnfɛə</a:t>
            </a:r>
            <a:r>
              <a:rPr lang="en-US" sz="4000" baseline="30000" dirty="0" err="1" smtClean="0">
                <a:solidFill>
                  <a:schemeClr val="tx1"/>
                </a:solidFill>
              </a:rPr>
              <a:t>r</a:t>
            </a:r>
            <a:r>
              <a:rPr lang="en-US" sz="4000" b="0" dirty="0" smtClean="0">
                <a:solidFill>
                  <a:schemeClr val="tx1"/>
                </a:solidFill>
              </a:rPr>
              <a:t>]  </a:t>
            </a:r>
            <a:r>
              <a:rPr lang="ru-RU" sz="4000" b="0" dirty="0" smtClean="0">
                <a:solidFill>
                  <a:schemeClr val="tx1"/>
                </a:solidFill>
              </a:rPr>
              <a:t>ярмарка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ride</a:t>
            </a:r>
            <a:r>
              <a:rPr lang="en-US" sz="4000" b="0" dirty="0" smtClean="0">
                <a:solidFill>
                  <a:schemeClr val="tx1"/>
                </a:solidFill>
              </a:rPr>
              <a:t> [</a:t>
            </a:r>
            <a:r>
              <a:rPr lang="en-US" sz="4000" dirty="0" err="1" smtClean="0">
                <a:solidFill>
                  <a:schemeClr val="tx1"/>
                </a:solidFill>
              </a:rPr>
              <a:t>raɪd</a:t>
            </a:r>
            <a:r>
              <a:rPr lang="en-US" sz="4000" b="0" dirty="0" smtClean="0">
                <a:solidFill>
                  <a:schemeClr val="tx1"/>
                </a:solidFill>
              </a:rPr>
              <a:t>]  </a:t>
            </a:r>
            <a:r>
              <a:rPr lang="ru-RU" sz="4000" b="0" dirty="0" smtClean="0">
                <a:solidFill>
                  <a:schemeClr val="tx1"/>
                </a:solidFill>
              </a:rPr>
              <a:t>поездка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ru-RU" sz="4000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500042"/>
            <a:ext cx="8186766" cy="550724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sat, man, mat, map, bad, bat,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Dan, Ann, Tim, sit, lip, sit,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meet, swim, slim, skin, pin,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clean, chin, cheek, jeans.</a:t>
            </a:r>
          </a:p>
          <a:p>
            <a:pPr>
              <a:buNone/>
            </a:pP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</a:rPr>
              <a:t>      She is nine. He is seven. </a:t>
            </a:r>
          </a:p>
          <a:p>
            <a:pPr>
              <a:buNone/>
            </a:pP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</a:rPr>
              <a:t>              They are ten.</a:t>
            </a:r>
            <a:endParaRPr lang="ru-RU" sz="4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ask  - _______</a:t>
            </a:r>
            <a:endParaRPr lang="ru-RU" dirty="0" smtClean="0"/>
          </a:p>
          <a:p>
            <a:r>
              <a:rPr lang="en-US" dirty="0" smtClean="0"/>
              <a:t>open  - _______</a:t>
            </a:r>
            <a:endParaRPr lang="ru-RU" dirty="0" smtClean="0"/>
          </a:p>
          <a:p>
            <a:r>
              <a:rPr lang="en-US" dirty="0" smtClean="0"/>
              <a:t>help  - _______</a:t>
            </a:r>
            <a:endParaRPr lang="ru-RU" dirty="0" smtClean="0"/>
          </a:p>
          <a:p>
            <a:r>
              <a:rPr lang="en-US" dirty="0" smtClean="0"/>
              <a:t>live  - _______</a:t>
            </a:r>
            <a:endParaRPr lang="ru-RU" dirty="0" smtClean="0"/>
          </a:p>
          <a:p>
            <a:r>
              <a:rPr lang="en-US" dirty="0" smtClean="0"/>
              <a:t>play - _______</a:t>
            </a:r>
            <a:endParaRPr lang="ru-RU" dirty="0" smtClean="0"/>
          </a:p>
          <a:p>
            <a:r>
              <a:rPr lang="en-US" dirty="0" smtClean="0"/>
              <a:t>work  - _______</a:t>
            </a:r>
            <a:endParaRPr lang="ru-RU" dirty="0" smtClean="0"/>
          </a:p>
          <a:p>
            <a:r>
              <a:rPr lang="en-US" dirty="0" smtClean="0"/>
              <a:t>listen - ________</a:t>
            </a:r>
          </a:p>
          <a:p>
            <a:r>
              <a:rPr lang="en-US" dirty="0" smtClean="0"/>
              <a:t>jump - _______</a:t>
            </a:r>
          </a:p>
          <a:p>
            <a:r>
              <a:rPr lang="en-US" dirty="0" smtClean="0"/>
              <a:t>Want - ______</a:t>
            </a:r>
            <a:endParaRPr lang="ru-RU" dirty="0" smtClean="0"/>
          </a:p>
          <a:p>
            <a:endParaRPr lang="en-US" dirty="0" smtClean="0"/>
          </a:p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Напиши 2 форму след. глаголов:</a:t>
            </a:r>
            <a:endParaRPr lang="ru-RU" dirty="0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</TotalTime>
  <Words>136</Words>
  <PresentationFormat>Экран (4:3)</PresentationFormat>
  <Paragraphs>21</Paragraphs>
  <Slides>5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Презентация к уроку в 4 классе на тему:  Лучшие времена  </vt:lpstr>
      <vt:lpstr>Повар Cook варил обед и спросил у кошки Сat, а скажика-ка, кошка Сat, хочешь whiskas на обед?  </vt:lpstr>
      <vt:lpstr>best [bɛst]  лучший time [taɪm] время  museum [mju:ˈzɪəm] музей  dinosaur [ˈdaɪnəˌsɔ:] динозавр concert [ˈkɔnsət] концерт  funfair  [ˈfʌnfɛər]  ярмарка ride [raɪd]  поездка  </vt:lpstr>
      <vt:lpstr>Слайд 4</vt:lpstr>
      <vt:lpstr>Напиши 2 форму след. глаголов: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[bɛst]  лу́чший time [taɪm] время  museum [mju:ˈzɪəm] музей  dinosaur concert funfair rides  </dc:title>
  <dc:creator>дддд</dc:creator>
  <cp:lastModifiedBy>дддд</cp:lastModifiedBy>
  <cp:revision>5</cp:revision>
  <dcterms:created xsi:type="dcterms:W3CDTF">2018-03-03T07:52:45Z</dcterms:created>
  <dcterms:modified xsi:type="dcterms:W3CDTF">2018-03-18T06:49:41Z</dcterms:modified>
</cp:coreProperties>
</file>