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английского языка на тему: Шеф повар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876"/>
            <a:ext cx="8772556" cy="43576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It’s white outside,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and yellow inside.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We have it from chicken.</a:t>
            </a: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Take off my skin –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 will not cry,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But you will.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What am I?</a:t>
            </a: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It is red and sweet,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It is good to eat.</a:t>
            </a: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 am white. I am good to drink. 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What am I?</a:t>
            </a: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/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I am yellow, I am made from milk, you eat me with bread.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712394" cy="664371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Bread [bred] </a:t>
            </a:r>
            <a:r>
              <a:rPr lang="ru-RU" sz="2800" b="1" dirty="0" smtClean="0"/>
              <a:t>хлеб</a:t>
            </a:r>
            <a:endParaRPr lang="en-US" sz="2800" b="1" dirty="0" smtClean="0"/>
          </a:p>
          <a:p>
            <a:r>
              <a:rPr lang="en-US" sz="2800" b="1" dirty="0" smtClean="0"/>
              <a:t>Cabbage ['</a:t>
            </a:r>
            <a:r>
              <a:rPr lang="en-US" sz="2800" b="1" dirty="0" err="1" smtClean="0"/>
              <a:t>kæbɪdʒ</a:t>
            </a:r>
            <a:r>
              <a:rPr lang="en-US" sz="2800" b="1" dirty="0" smtClean="0"/>
              <a:t>] </a:t>
            </a:r>
            <a:r>
              <a:rPr lang="ru-RU" sz="2800" b="1" dirty="0" smtClean="0"/>
              <a:t>капуста</a:t>
            </a:r>
            <a:endParaRPr lang="en-US" sz="2800" b="1" dirty="0" smtClean="0"/>
          </a:p>
          <a:p>
            <a:r>
              <a:rPr lang="en-US" sz="2800" b="1" dirty="0" smtClean="0"/>
              <a:t>Chicken ['</a:t>
            </a:r>
            <a:r>
              <a:rPr lang="en-US" sz="2800" b="1" dirty="0" err="1" smtClean="0"/>
              <a:t>ʧıkın</a:t>
            </a:r>
            <a:r>
              <a:rPr lang="en-US" sz="2800" b="1" dirty="0" smtClean="0"/>
              <a:t>] </a:t>
            </a:r>
            <a:r>
              <a:rPr lang="ru-RU" sz="2800" b="1" dirty="0" smtClean="0"/>
              <a:t>курица </a:t>
            </a:r>
          </a:p>
          <a:p>
            <a:r>
              <a:rPr lang="en-US" sz="2800" b="1" dirty="0" smtClean="0"/>
              <a:t>Corn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kɔ:n</a:t>
            </a:r>
            <a:r>
              <a:rPr lang="en-US" sz="2800" b="1" dirty="0" smtClean="0"/>
              <a:t>]</a:t>
            </a:r>
            <a:r>
              <a:rPr lang="ru-RU" sz="2800" b="1" dirty="0" smtClean="0"/>
              <a:t> кукуруза </a:t>
            </a:r>
          </a:p>
          <a:p>
            <a:r>
              <a:rPr lang="ru-RU" sz="2800" b="1" dirty="0" smtClean="0"/>
              <a:t>С</a:t>
            </a:r>
            <a:r>
              <a:rPr lang="en-US" sz="2800" b="1" dirty="0" err="1" smtClean="0"/>
              <a:t>orn</a:t>
            </a:r>
            <a:r>
              <a:rPr lang="en-US" sz="2800" b="1" dirty="0" smtClean="0"/>
              <a:t>-flakes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kɔ:nfleıks</a:t>
            </a:r>
            <a:r>
              <a:rPr lang="en-US" sz="2800" b="1" dirty="0" smtClean="0"/>
              <a:t>]</a:t>
            </a:r>
            <a:r>
              <a:rPr lang="ru-RU" sz="2800" b="1" dirty="0" smtClean="0"/>
              <a:t> кукурузные хлопья</a:t>
            </a:r>
          </a:p>
          <a:p>
            <a:r>
              <a:rPr lang="en-US" sz="2800" b="1" dirty="0" smtClean="0"/>
              <a:t>Cucumber</a:t>
            </a:r>
            <a:r>
              <a:rPr lang="ru-RU" sz="2800" b="1" dirty="0" smtClean="0"/>
              <a:t> </a:t>
            </a:r>
            <a:r>
              <a:rPr lang="en-US" sz="2800" b="1" dirty="0" smtClean="0"/>
              <a:t>['</a:t>
            </a:r>
            <a:r>
              <a:rPr lang="en-US" sz="2800" b="1" dirty="0" err="1" smtClean="0"/>
              <a:t>kju:kʌmbə</a:t>
            </a:r>
            <a:r>
              <a:rPr lang="en-US" sz="2800" b="1" dirty="0" smtClean="0"/>
              <a:t>]</a:t>
            </a:r>
            <a:r>
              <a:rPr lang="ru-RU" sz="2800" b="1" dirty="0" smtClean="0"/>
              <a:t> огурец</a:t>
            </a:r>
          </a:p>
          <a:p>
            <a:r>
              <a:rPr lang="en-US" sz="2800" b="1" dirty="0" smtClean="0"/>
              <a:t>Garlic</a:t>
            </a:r>
            <a:r>
              <a:rPr lang="ru-RU" sz="2800" b="1" dirty="0" smtClean="0"/>
              <a:t> </a:t>
            </a:r>
            <a:r>
              <a:rPr lang="en-US" sz="2800" b="1" dirty="0" smtClean="0"/>
              <a:t>['</a:t>
            </a:r>
            <a:r>
              <a:rPr lang="en-US" sz="2800" b="1" dirty="0" err="1" smtClean="0"/>
              <a:t>gɑ:lık</a:t>
            </a:r>
            <a:r>
              <a:rPr lang="en-US" sz="2800" b="1" dirty="0" smtClean="0"/>
              <a:t>]</a:t>
            </a:r>
            <a:r>
              <a:rPr lang="ru-RU" sz="2800" b="1" dirty="0" smtClean="0"/>
              <a:t> чеснок</a:t>
            </a:r>
          </a:p>
          <a:p>
            <a:r>
              <a:rPr lang="en-US" sz="2800" b="1" dirty="0" smtClean="0"/>
              <a:t>Jam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ʤæm</a:t>
            </a:r>
            <a:r>
              <a:rPr lang="en-US" sz="2800" b="1" dirty="0" smtClean="0"/>
              <a:t>]</a:t>
            </a:r>
            <a:r>
              <a:rPr lang="ru-RU" sz="2800" b="1" dirty="0" smtClean="0"/>
              <a:t> варенье, джем</a:t>
            </a:r>
          </a:p>
          <a:p>
            <a:r>
              <a:rPr lang="en-US" sz="2800" b="1" dirty="0" smtClean="0"/>
              <a:t>Knife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naıf</a:t>
            </a:r>
            <a:r>
              <a:rPr lang="en-US" sz="2800" b="1" dirty="0" smtClean="0"/>
              <a:t>]</a:t>
            </a:r>
            <a:r>
              <a:rPr lang="ru-RU" sz="2800" b="1" dirty="0" smtClean="0"/>
              <a:t> нож</a:t>
            </a:r>
          </a:p>
          <a:p>
            <a:r>
              <a:rPr lang="en-US" sz="2800" b="1" dirty="0" smtClean="0"/>
              <a:t>Loaf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ləuf</a:t>
            </a:r>
            <a:r>
              <a:rPr lang="en-US" sz="2800" b="1" dirty="0" smtClean="0"/>
              <a:t>]</a:t>
            </a:r>
            <a:r>
              <a:rPr lang="ru-RU" sz="2800" b="1" dirty="0" smtClean="0"/>
              <a:t> батон, буханка, каравай</a:t>
            </a:r>
          </a:p>
          <a:p>
            <a:r>
              <a:rPr lang="en-US" sz="2800" b="1" dirty="0" smtClean="0"/>
              <a:t>Grapes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err="1" smtClean="0"/>
              <a:t>greıps</a:t>
            </a:r>
            <a:r>
              <a:rPr lang="en-US" sz="2800" b="1" dirty="0" smtClean="0"/>
              <a:t>]</a:t>
            </a:r>
            <a:r>
              <a:rPr lang="ru-RU" sz="2800" b="1" dirty="0" smtClean="0"/>
              <a:t> виноград</a:t>
            </a:r>
          </a:p>
          <a:p>
            <a:r>
              <a:rPr lang="en-US" sz="2800" b="1" dirty="0" smtClean="0"/>
              <a:t>Onion</a:t>
            </a:r>
            <a:r>
              <a:rPr lang="ru-RU" sz="2800" b="1" dirty="0" smtClean="0"/>
              <a:t> </a:t>
            </a:r>
            <a:r>
              <a:rPr lang="en-US" sz="2800" b="1" dirty="0" smtClean="0"/>
              <a:t>['</a:t>
            </a:r>
            <a:r>
              <a:rPr lang="en-US" sz="2800" b="1" dirty="0" err="1" smtClean="0"/>
              <a:t>ʌnjən</a:t>
            </a:r>
            <a:r>
              <a:rPr lang="en-US" sz="2800" b="1" dirty="0" smtClean="0"/>
              <a:t>]</a:t>
            </a:r>
            <a:r>
              <a:rPr lang="ru-RU" sz="2800" b="1" dirty="0" smtClean="0"/>
              <a:t> лук</a:t>
            </a:r>
          </a:p>
          <a:p>
            <a:r>
              <a:rPr lang="en-US" sz="2800" b="1" dirty="0" smtClean="0"/>
              <a:t>Carton [ˈ</a:t>
            </a:r>
            <a:r>
              <a:rPr lang="en-US" sz="2800" b="1" dirty="0" err="1" smtClean="0"/>
              <a:t>kɑːtən</a:t>
            </a:r>
            <a:r>
              <a:rPr lang="en-US" sz="2800" b="1" dirty="0" smtClean="0"/>
              <a:t>]</a:t>
            </a:r>
            <a:r>
              <a:rPr lang="ru-RU" sz="2800" b="1" dirty="0" smtClean="0"/>
              <a:t> </a:t>
            </a:r>
            <a:r>
              <a:rPr lang="vi-VN" sz="2400" b="1" dirty="0" smtClean="0"/>
              <a:t>карто́нная коро́бка</a:t>
            </a:r>
            <a:endParaRPr lang="ru-RU" sz="2400" b="1" dirty="0" smtClean="0"/>
          </a:p>
          <a:p>
            <a:r>
              <a:rPr lang="en-US" sz="2400" b="1" dirty="0" smtClean="0"/>
              <a:t>Bowl [</a:t>
            </a:r>
            <a:r>
              <a:rPr lang="en-US" sz="2400" b="1" dirty="0" err="1" smtClean="0"/>
              <a:t>bəul</a:t>
            </a:r>
            <a:r>
              <a:rPr lang="en-US" sz="2400" b="1" dirty="0" smtClean="0"/>
              <a:t>] </a:t>
            </a:r>
            <a:r>
              <a:rPr lang="vi-VN" sz="2400" b="1" dirty="0" smtClean="0"/>
              <a:t>ми́ска</a:t>
            </a:r>
            <a:endParaRPr lang="ru-RU" sz="2400" b="1" dirty="0" smtClean="0"/>
          </a:p>
          <a:p>
            <a:r>
              <a:rPr lang="en-US" sz="2400" b="1" dirty="0" smtClean="0"/>
              <a:t>Glass </a:t>
            </a:r>
            <a:r>
              <a:rPr lang="en-US" sz="2400" dirty="0" smtClean="0"/>
              <a:t>[</a:t>
            </a:r>
            <a:r>
              <a:rPr lang="en-US" sz="2400" b="1" dirty="0" err="1" smtClean="0"/>
              <a:t>ɡlɑːs</a:t>
            </a:r>
            <a:r>
              <a:rPr lang="en-US" sz="2400" dirty="0" smtClean="0"/>
              <a:t>]</a:t>
            </a:r>
            <a:r>
              <a:rPr lang="ru-RU" sz="2400" b="1" dirty="0" smtClean="0"/>
              <a:t> стакан </a:t>
            </a:r>
            <a:endParaRPr lang="en-US" sz="2400" b="1" dirty="0" smtClean="0"/>
          </a:p>
          <a:p>
            <a:r>
              <a:rPr lang="en-US" sz="2400" b="1" dirty="0" smtClean="0"/>
              <a:t>Packet [ˈ</a:t>
            </a:r>
            <a:r>
              <a:rPr lang="en-US" sz="2400" b="1" dirty="0" err="1" smtClean="0"/>
              <a:t>pækɪt</a:t>
            </a:r>
            <a:r>
              <a:rPr lang="en-US" sz="2400" b="1" dirty="0" smtClean="0"/>
              <a:t>] </a:t>
            </a:r>
            <a:r>
              <a:rPr lang="ru-RU" sz="2400" b="1" dirty="0" smtClean="0"/>
              <a:t>пачка </a:t>
            </a:r>
            <a:endParaRPr lang="en-US" sz="2400" b="1" dirty="0" smtClean="0"/>
          </a:p>
          <a:p>
            <a:r>
              <a:rPr lang="ru-RU" sz="2400" b="1" dirty="0" smtClean="0"/>
              <a:t>С</a:t>
            </a:r>
            <a:r>
              <a:rPr lang="en-US" sz="2400" b="1" dirty="0" err="1" smtClean="0"/>
              <a:t>ereal</a:t>
            </a:r>
            <a:r>
              <a:rPr lang="en-US" sz="2400" dirty="0" smtClean="0"/>
              <a:t> [</a:t>
            </a:r>
            <a:r>
              <a:rPr lang="en-US" sz="2400" b="1" dirty="0" smtClean="0"/>
              <a:t>ˈ</a:t>
            </a:r>
            <a:r>
              <a:rPr lang="en-US" sz="2400" b="1" dirty="0" err="1" smtClean="0"/>
              <a:t>siːrɪəl</a:t>
            </a:r>
            <a:r>
              <a:rPr lang="en-US" sz="2400" dirty="0" smtClean="0"/>
              <a:t>] </a:t>
            </a:r>
            <a:r>
              <a:rPr lang="ru-RU" sz="2400" b="1" dirty="0" smtClean="0"/>
              <a:t>хлопья </a:t>
            </a:r>
          </a:p>
          <a:p>
            <a:r>
              <a:rPr lang="en-US" sz="2000" b="1" dirty="0" smtClean="0"/>
              <a:t>Bottle [ˈ</a:t>
            </a:r>
            <a:r>
              <a:rPr lang="en-US" sz="2000" b="1" dirty="0" err="1" smtClean="0"/>
              <a:t>bɔtl</a:t>
            </a:r>
            <a:r>
              <a:rPr lang="en-US" sz="2000" b="1" dirty="0" smtClean="0"/>
              <a:t>] </a:t>
            </a:r>
            <a:r>
              <a:rPr lang="vi-VN" sz="2000" b="1" dirty="0" smtClean="0"/>
              <a:t>буты́лка</a:t>
            </a:r>
            <a:endParaRPr lang="en-US" sz="2400" b="1" dirty="0" smtClean="0"/>
          </a:p>
          <a:p>
            <a:r>
              <a:rPr lang="en-US" sz="2400" b="1" dirty="0" smtClean="0"/>
              <a:t>Pineapple</a:t>
            </a:r>
            <a:r>
              <a:rPr lang="en-US" sz="2400" dirty="0" smtClean="0"/>
              <a:t> [</a:t>
            </a:r>
            <a:r>
              <a:rPr lang="en-US" sz="2400" b="1" dirty="0" smtClean="0"/>
              <a:t>ˈ</a:t>
            </a:r>
            <a:r>
              <a:rPr lang="en-US" sz="2400" b="1" dirty="0" err="1" smtClean="0"/>
              <a:t>paɪnæpl</a:t>
            </a:r>
            <a:r>
              <a:rPr lang="en-US" sz="2400" dirty="0" smtClean="0"/>
              <a:t>] </a:t>
            </a:r>
            <a:r>
              <a:rPr lang="ru-RU" sz="2400" b="1" dirty="0" smtClean="0"/>
              <a:t>ананас </a:t>
            </a:r>
            <a:endParaRPr lang="ru-RU" sz="2800" b="1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Физ. Минутка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up!</a:t>
            </a:r>
          </a:p>
          <a:p>
            <a:r>
              <a:rPr lang="en-US" dirty="0" smtClean="0"/>
              <a:t>Clap your hands!</a:t>
            </a:r>
          </a:p>
          <a:p>
            <a:r>
              <a:rPr lang="en-US" dirty="0" smtClean="0"/>
              <a:t>Clap your hands!</a:t>
            </a:r>
          </a:p>
          <a:p>
            <a:r>
              <a:rPr lang="en-US" dirty="0" smtClean="0"/>
              <a:t>Turn </a:t>
            </a:r>
            <a:r>
              <a:rPr lang="en-US" dirty="0" smtClean="0"/>
              <a:t>around!</a:t>
            </a:r>
            <a:endParaRPr lang="ru-RU" dirty="0" smtClean="0"/>
          </a:p>
          <a:p>
            <a:r>
              <a:rPr lang="en-US" dirty="0" smtClean="0"/>
              <a:t>T</a:t>
            </a:r>
            <a:r>
              <a:rPr lang="en-US" dirty="0" smtClean="0"/>
              <a:t>urn around!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99</Words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Презентация к уроку английского языка на тему: Шеф повар </vt:lpstr>
      <vt:lpstr>  It’s white outside, and yellow inside. We have it from chicken.  Take off my skin – I will not cry, But you will. What am I?  It is red and sweet, It is good to eat.  I am white. I am good to drink.  What am I?   I am yellow, I am made from milk, you eat me with bread.      </vt:lpstr>
      <vt:lpstr>Слайд 3</vt:lpstr>
      <vt:lpstr>Физ. Минутка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It’s white outside, and yellow inside. We have it from chicken.  Take off my skin – I will not cry, But you will. What am I?  It is red and sweet, It is good to eat.  I am white. I am good to drink.  What am I?   I am yellow, I am made from milk, you eat me with bread.      </dc:title>
  <dc:creator>дддд</dc:creator>
  <cp:lastModifiedBy>дддд</cp:lastModifiedBy>
  <cp:revision>9</cp:revision>
  <dcterms:created xsi:type="dcterms:W3CDTF">2018-03-03T07:52:56Z</dcterms:created>
  <dcterms:modified xsi:type="dcterms:W3CDTF">2018-03-18T06:52:58Z</dcterms:modified>
</cp:coreProperties>
</file>