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CF1AD-7388-4851-AC88-CB78244C3E4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25BC8-778F-402D-87B3-2055D11A33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25BC8-778F-402D-87B3-2055D11A33D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97E1-9E53-4614-914D-4B3CAD03AE0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AEED-9586-4D56-A43F-55F3FA051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97E1-9E53-4614-914D-4B3CAD03AE0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AEED-9586-4D56-A43F-55F3FA051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97E1-9E53-4614-914D-4B3CAD03AE0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AEED-9586-4D56-A43F-55F3FA051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97E1-9E53-4614-914D-4B3CAD03AE0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AEED-9586-4D56-A43F-55F3FA051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97E1-9E53-4614-914D-4B3CAD03AE0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AEED-9586-4D56-A43F-55F3FA051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97E1-9E53-4614-914D-4B3CAD03AE0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AEED-9586-4D56-A43F-55F3FA051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97E1-9E53-4614-914D-4B3CAD03AE0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AEED-9586-4D56-A43F-55F3FA051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97E1-9E53-4614-914D-4B3CAD03AE0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AEED-9586-4D56-A43F-55F3FA051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97E1-9E53-4614-914D-4B3CAD03AE0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AEED-9586-4D56-A43F-55F3FA051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97E1-9E53-4614-914D-4B3CAD03AE0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AEED-9586-4D56-A43F-55F3FA051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97E1-9E53-4614-914D-4B3CAD03AE0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AEED-9586-4D56-A43F-55F3FA051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697E1-9E53-4614-914D-4B3CAD03AE0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9AEED-9586-4D56-A43F-55F3FA051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s://i2.wp.com/mshishova.ru/wp-content/uploads/2017/04/Deti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0.wp.com/mshishova.ru/wp-content/uploads/2017/04/Dvizhenie-bez-ostanovki-zapreshheno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i2.wp.com/mshishova.ru/wp-content/uploads/2017/04/Dvizhenie-peshehodov-zapreshheno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2.wp.com/mshishova.ru/wp-content/uploads/2017/04/Podzemnyj-peshehodnyj-perehod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i0.wp.com/mshishova.ru/wp-content/uploads/2017/04/ZHilaya-zona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0.wp.com/mshishova.ru/wp-content/uploads/2017/04/Peshehodnyj-perehod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i2.wp.com/mshishova.ru/wp-content/uploads/2017/04/Peshehodnyj-perehod1.jpg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005-002-Bezopasno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52"/>
            <a:ext cx="7613484" cy="64293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25668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Правила дорожного движения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357694"/>
            <a:ext cx="30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знак «</a:t>
            </a:r>
            <a:r>
              <a:rPr lang="ru-RU" dirty="0" smtClean="0"/>
              <a:t>движение </a:t>
            </a:r>
            <a:r>
              <a:rPr lang="ru-RU" dirty="0" smtClean="0"/>
              <a:t>запрещено»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214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0"/>
            <a:ext cx="8915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Отгадай загадки!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4038600" cy="4983179"/>
          </a:xfrm>
        </p:spPr>
        <p:txBody>
          <a:bodyPr>
            <a:normAutofit/>
          </a:bodyPr>
          <a:lstStyle/>
          <a:p>
            <a:r>
              <a:rPr lang="ru-RU" sz="2000" b="1" dirty="0"/>
              <a:t>Это очень важный знак,</a:t>
            </a:r>
            <a:br>
              <a:rPr lang="ru-RU" sz="2000" b="1" dirty="0"/>
            </a:br>
            <a:r>
              <a:rPr lang="ru-RU" sz="2000" b="1" dirty="0"/>
              <a:t>Он висит не просто так.</a:t>
            </a:r>
            <a:br>
              <a:rPr lang="ru-RU" sz="2000" b="1" dirty="0"/>
            </a:br>
            <a:r>
              <a:rPr lang="ru-RU" sz="2000" b="1" dirty="0"/>
              <a:t>Будь внимательней, шофер!</a:t>
            </a:r>
            <a:br>
              <a:rPr lang="ru-RU" sz="2000" b="1" dirty="0"/>
            </a:br>
            <a:r>
              <a:rPr lang="ru-RU" sz="2000" b="1" dirty="0"/>
              <a:t>Рядом садик, школьный двор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r>
              <a:rPr lang="ru-RU" sz="1800" b="1" dirty="0"/>
              <a:t>Пешеходам путь закрыт.</a:t>
            </a:r>
            <a:br>
              <a:rPr lang="ru-RU" sz="1800" b="1" dirty="0"/>
            </a:br>
            <a:r>
              <a:rPr lang="ru-RU" sz="1800" b="1" dirty="0"/>
              <a:t>Знак ходить здесь не велит</a:t>
            </a:r>
            <a:br>
              <a:rPr lang="ru-RU" sz="1800" b="1" dirty="0"/>
            </a:br>
            <a:r>
              <a:rPr lang="ru-RU" sz="1800" b="1" dirty="0"/>
              <a:t>Здесь ходить запрещено</a:t>
            </a:r>
            <a:br>
              <a:rPr lang="ru-RU" sz="1800" b="1" dirty="0"/>
            </a:br>
            <a:r>
              <a:rPr lang="ru-RU" sz="1800" b="1" dirty="0"/>
              <a:t>Говорит всем знак одно</a:t>
            </a:r>
            <a:r>
              <a:rPr lang="ru-RU" sz="1800" b="1" dirty="0" smtClean="0"/>
              <a:t>.</a:t>
            </a:r>
          </a:p>
          <a:p>
            <a:pPr>
              <a:buNone/>
            </a:pPr>
            <a:endParaRPr lang="ru-RU" sz="1800" b="1" dirty="0"/>
          </a:p>
          <a:p>
            <a:r>
              <a:rPr lang="ru-RU" sz="2000" b="1" dirty="0"/>
              <a:t>Говорит нам этот знак:</a:t>
            </a:r>
            <a:br>
              <a:rPr lang="ru-RU" sz="2000" b="1" dirty="0"/>
            </a:br>
            <a:r>
              <a:rPr lang="ru-RU" sz="2000" b="1" dirty="0"/>
              <a:t>«Я стою не просто так,</a:t>
            </a:r>
            <a:br>
              <a:rPr lang="ru-RU" sz="2000" b="1" dirty="0"/>
            </a:br>
            <a:r>
              <a:rPr lang="ru-RU" sz="2000" b="1" dirty="0"/>
              <a:t>Уступи дорогу  всем,</a:t>
            </a:r>
            <a:br>
              <a:rPr lang="ru-RU" sz="2000" b="1" dirty="0"/>
            </a:br>
            <a:r>
              <a:rPr lang="ru-RU" sz="2000" b="1" dirty="0"/>
              <a:t>Чтобы не было проблем».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7" descr="https://i2.wp.com/mshishova.ru/wp-content/uploads/2017/04/Deti.jpg?resize=100%2C90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14422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2.wp.com/mshishova.ru/wp-content/uploads/2017/04/Dvizhenie-peshehodov-zapreshheno.jpg?resize=100%2C10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071810"/>
            <a:ext cx="17145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0.wp.com/mshishova.ru/wp-content/uploads/2017/04/Dvizhenie-bez-ostanovki-zapreshheno.jpg?resize=100%2C90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786322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Отгадай загадки!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Этот знак рекомендательный –</a:t>
            </a:r>
            <a:br>
              <a:rPr lang="ru-RU" sz="2000" b="1" dirty="0"/>
            </a:br>
            <a:r>
              <a:rPr lang="ru-RU" sz="2000" b="1" dirty="0"/>
              <a:t>Он не строгий, но влиятельный.</a:t>
            </a:r>
            <a:br>
              <a:rPr lang="ru-RU" sz="2000" b="1" dirty="0"/>
            </a:br>
            <a:r>
              <a:rPr lang="ru-RU" sz="2000" b="1" dirty="0"/>
              <a:t>Если вам рекомендуют,</a:t>
            </a:r>
            <a:br>
              <a:rPr lang="ru-RU" sz="2000" b="1" dirty="0"/>
            </a:br>
            <a:r>
              <a:rPr lang="ru-RU" sz="2000" b="1" dirty="0"/>
              <a:t>Это точно не впустую.</a:t>
            </a:r>
            <a:br>
              <a:rPr lang="ru-RU" sz="2000" b="1" dirty="0"/>
            </a:br>
            <a:r>
              <a:rPr lang="ru-RU" sz="2000" b="1" dirty="0"/>
              <a:t>Знак увидел — соблюдай,</a:t>
            </a:r>
            <a:br>
              <a:rPr lang="ru-RU" sz="2000" b="1" dirty="0"/>
            </a:br>
            <a:r>
              <a:rPr lang="ru-RU" sz="2000" b="1" dirty="0"/>
              <a:t>Закон дороги </a:t>
            </a:r>
            <a:r>
              <a:rPr lang="ru-RU" sz="2000" b="1" dirty="0" smtClean="0"/>
              <a:t>уважай.</a:t>
            </a:r>
          </a:p>
          <a:p>
            <a:r>
              <a:rPr lang="ru-RU" sz="2000" b="1" dirty="0"/>
              <a:t>Здесь наземный переход,</a:t>
            </a:r>
            <a:br>
              <a:rPr lang="ru-RU" sz="2000" b="1" dirty="0"/>
            </a:br>
            <a:r>
              <a:rPr lang="ru-RU" sz="2000" b="1" dirty="0"/>
              <a:t>Ходит целый день народ.</a:t>
            </a:r>
            <a:br>
              <a:rPr lang="ru-RU" sz="2000" b="1" dirty="0"/>
            </a:br>
            <a:r>
              <a:rPr lang="ru-RU" sz="2000" b="1" dirty="0"/>
              <a:t>Ты, водитель, не грусти,</a:t>
            </a:r>
            <a:br>
              <a:rPr lang="ru-RU" sz="2000" b="1" dirty="0"/>
            </a:br>
            <a:r>
              <a:rPr lang="ru-RU" sz="2000" b="1" dirty="0"/>
              <a:t>Пешехода пропусти</a:t>
            </a:r>
            <a:r>
              <a:rPr lang="ru-RU" sz="2000" b="1" dirty="0" smtClean="0"/>
              <a:t>!</a:t>
            </a:r>
          </a:p>
          <a:p>
            <a:r>
              <a:rPr lang="ru-RU" sz="2000" b="1" dirty="0"/>
              <a:t>Под дорогою нора.</a:t>
            </a:r>
          </a:p>
          <a:p>
            <a:pPr>
              <a:buNone/>
            </a:pPr>
            <a:r>
              <a:rPr lang="ru-RU" sz="2000" b="1" dirty="0" smtClean="0"/>
              <a:t>      Кто </a:t>
            </a:r>
            <a:r>
              <a:rPr lang="ru-RU" sz="2000" b="1" dirty="0"/>
              <a:t>быстрее всех смекнет?</a:t>
            </a:r>
          </a:p>
          <a:p>
            <a:pPr>
              <a:buNone/>
            </a:pPr>
            <a:r>
              <a:rPr lang="ru-RU" sz="2000" b="1" dirty="0" smtClean="0"/>
              <a:t>      Почему </a:t>
            </a:r>
            <a:r>
              <a:rPr lang="ru-RU" sz="2000" b="1" dirty="0"/>
              <a:t>по ней с утра </a:t>
            </a:r>
          </a:p>
          <a:p>
            <a:pPr>
              <a:buNone/>
            </a:pPr>
            <a:r>
              <a:rPr lang="ru-RU" sz="2000" b="1" dirty="0" smtClean="0"/>
              <a:t>      Ходят </a:t>
            </a:r>
            <a:r>
              <a:rPr lang="ru-RU" sz="2000" b="1" dirty="0"/>
              <a:t>люди взад-вперед?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1" name="Содержимое 10" descr="https://i0.wp.com/mshishova.ru/wp-content/uploads/2017/04/ZHilaya-zona.jpg?resize=100%2C130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142984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2.wp.com/mshishova.ru/wp-content/uploads/2017/04/Peshehodnyj-perehod1.jpg?resize=100%2C10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07181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0.wp.com/mshishova.ru/wp-content/uploads/2017/04/Peshehodnyj-perehod.jpg?resize=100%2C100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071810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2.wp.com/mshishova.ru/wp-content/uploads/2017/04/Podzemnyj-peshehodnyj-perehod.jpg?resize=100%2C100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4572008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Кроссворд</a:t>
            </a:r>
            <a:endParaRPr lang="ru-RU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Содержимое 6" descr="http://kladraz.ru/images/pdd3.jpg"/>
          <p:cNvPicPr>
            <a:picLocks noGrp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1428736"/>
            <a:ext cx="742955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гнеор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7632700" cy="4525963"/>
          </a:xfrm>
        </p:spPr>
      </p:pic>
      <p:pic>
        <p:nvPicPr>
          <p:cNvPr id="8" name="Рисунок 7" descr="0006-005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42918"/>
            <a:ext cx="4429156" cy="3066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6398"/>
          <a:stretch>
            <a:fillRect/>
          </a:stretch>
        </p:blipFill>
        <p:spPr bwMode="auto">
          <a:xfrm>
            <a:off x="-357222" y="481793"/>
            <a:ext cx="10447456" cy="704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150_ff08fe2b3fc3bba5c923e2894265e559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55869"/>
            <a:ext cx="7000923" cy="5253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25</Words>
  <Application>Microsoft Office PowerPoint</Application>
  <PresentationFormat>Экран (4:3)</PresentationFormat>
  <Paragraphs>18</Paragraphs>
  <Slides>8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Правила дорожного движения</vt:lpstr>
      <vt:lpstr>Слайд 2</vt:lpstr>
      <vt:lpstr>Отгадай загадки!</vt:lpstr>
      <vt:lpstr>Отгадай загадки!</vt:lpstr>
      <vt:lpstr>Кроссворд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2018-03-05T06:02:27Z</dcterms:created>
  <dcterms:modified xsi:type="dcterms:W3CDTF">2018-03-05T07:58:51Z</dcterms:modified>
</cp:coreProperties>
</file>