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5643578"/>
            <a:ext cx="3647308" cy="9175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Ченцова Галина Ивановна, учитель начальных классов</a:t>
            </a:r>
            <a:endParaRPr lang="ru-RU" sz="1800" dirty="0"/>
          </a:p>
        </p:txBody>
      </p:sp>
      <p:pic>
        <p:nvPicPr>
          <p:cNvPr id="1026" name="Picture 2" descr="C:\Users\Администратор\Desktop\0001-001-Razvitie-knigopechatanija-na-Ru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357166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Первой печатной книгой, в которой указано имя Ивана Федорова (и помогавшего ему Петра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  <a:effectLst/>
              </a:rPr>
              <a:t>Мстиславца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), стал «Апостол», работа над которым велась, как указано в послесловии к нему, с 19 апреля 1563 по 1 марта 1564 года. Это — первая точно датированная печатная русская книга.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Книга-учитель,</a:t>
            </a:r>
          </a:p>
          <a:p>
            <a:r>
              <a:rPr lang="ru-RU" dirty="0" smtClean="0"/>
              <a:t>Книга – учитель, Книга-наставница,</a:t>
            </a:r>
          </a:p>
          <a:p>
            <a:r>
              <a:rPr lang="ru-RU" dirty="0" err="1" smtClean="0"/>
              <a:t>Книга-близкий</a:t>
            </a:r>
            <a:r>
              <a:rPr lang="ru-RU" dirty="0" smtClean="0"/>
              <a:t> товарищ и друг.</a:t>
            </a:r>
          </a:p>
          <a:p>
            <a:r>
              <a:rPr lang="ru-RU" dirty="0" smtClean="0"/>
              <a:t>Ум, как ручей, высыхает и старится,</a:t>
            </a:r>
          </a:p>
          <a:p>
            <a:r>
              <a:rPr lang="ru-RU" dirty="0" smtClean="0"/>
              <a:t>Если ты выпустишь книгу из рук.</a:t>
            </a:r>
          </a:p>
          <a:p>
            <a:r>
              <a:rPr lang="ru-RU" dirty="0" smtClean="0"/>
              <a:t>Бедным считайте такое жилище,</a:t>
            </a:r>
          </a:p>
          <a:p>
            <a:r>
              <a:rPr lang="ru-RU" dirty="0" smtClean="0"/>
              <a:t>Где вся </a:t>
            </a:r>
            <a:r>
              <a:rPr lang="ru-RU" dirty="0" err="1" smtClean="0"/>
              <a:t>забота-набить</a:t>
            </a:r>
            <a:r>
              <a:rPr lang="ru-RU" dirty="0" smtClean="0"/>
              <a:t> бы живот,</a:t>
            </a:r>
          </a:p>
          <a:p>
            <a:r>
              <a:rPr lang="ru-RU" dirty="0" smtClean="0"/>
              <a:t>Где калорийная вкусная пища</a:t>
            </a:r>
          </a:p>
          <a:p>
            <a:r>
              <a:rPr lang="ru-RU" dirty="0" smtClean="0"/>
              <a:t>Пищу духовную не признаёт.</a:t>
            </a:r>
          </a:p>
          <a:p>
            <a:r>
              <a:rPr lang="ru-RU" dirty="0" smtClean="0"/>
              <a:t>Книга-советчик,</a:t>
            </a:r>
          </a:p>
          <a:p>
            <a:r>
              <a:rPr lang="ru-RU" dirty="0" smtClean="0"/>
              <a:t>Книга-разведчик,</a:t>
            </a:r>
          </a:p>
          <a:p>
            <a:r>
              <a:rPr lang="ru-RU" dirty="0" err="1" smtClean="0"/>
              <a:t>Книга-активный</a:t>
            </a:r>
            <a:r>
              <a:rPr lang="ru-RU" dirty="0" smtClean="0"/>
              <a:t> борец и боец,</a:t>
            </a:r>
          </a:p>
          <a:p>
            <a:r>
              <a:rPr lang="ru-RU" dirty="0" err="1" smtClean="0"/>
              <a:t>Книга-нетленная</a:t>
            </a:r>
            <a:r>
              <a:rPr lang="ru-RU" dirty="0" smtClean="0"/>
              <a:t> память и вечность,</a:t>
            </a:r>
          </a:p>
          <a:p>
            <a:r>
              <a:rPr lang="ru-RU" dirty="0" smtClean="0"/>
              <a:t>Спутник планеты Земля, наконец…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Первые рукописные книги</a:t>
            </a:r>
            <a:endParaRPr lang="ru-RU" dirty="0"/>
          </a:p>
        </p:txBody>
      </p:sp>
      <p:pic>
        <p:nvPicPr>
          <p:cNvPr id="2050" name="Picture 2" descr="C:\Users\Администратор\Desktop\0025-025-Do-XV-veka-knigi-ostavalis-manuskriptam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22725" cy="4035843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monah-perepischik1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227189" cy="2786082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3776722_4808b2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1" y="3786190"/>
            <a:ext cx="4090235" cy="27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0024-024-S-bolshim-trudom-sozdavali-pervuju-pechatnuju-knigu-Ivan-Fjodorov-i-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5" y="571480"/>
            <a:ext cx="6781803" cy="508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Печатный станок Ивана Федорова</a:t>
            </a:r>
            <a:br>
              <a:rPr lang="ru-RU" dirty="0" smtClean="0"/>
            </a:br>
            <a:r>
              <a:rPr lang="ru-RU" dirty="0" smtClean="0"/>
              <a:t>1563-1564 г.</a:t>
            </a:r>
            <a:endParaRPr lang="ru-RU" dirty="0"/>
          </a:p>
        </p:txBody>
      </p:sp>
      <p:pic>
        <p:nvPicPr>
          <p:cNvPr id="5122" name="Picture 2" descr="C:\Users\Администратор\Desktop\5a032dcd9e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2960686" cy="3937712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11701-img_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46507" y="500042"/>
            <a:ext cx="481177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642918"/>
            <a:ext cx="4023360" cy="3643338"/>
          </a:xfrm>
        </p:spPr>
        <p:txBody>
          <a:bodyPr/>
          <a:lstStyle/>
          <a:p>
            <a:r>
              <a:rPr lang="ru-RU" dirty="0" smtClean="0"/>
              <a:t>Печатные книги возникли не сразу</a:t>
            </a:r>
          </a:p>
          <a:p>
            <a:r>
              <a:rPr lang="ru-RU" dirty="0" smtClean="0"/>
              <a:t>Писец переписывал каждую фразу,</a:t>
            </a:r>
          </a:p>
          <a:p>
            <a:r>
              <a:rPr lang="ru-RU" dirty="0" smtClean="0"/>
              <a:t>Глаза уставали, дрожала рука,</a:t>
            </a:r>
          </a:p>
          <a:p>
            <a:r>
              <a:rPr lang="ru-RU" dirty="0" smtClean="0"/>
              <a:t>И так продолжалось века и века</a:t>
            </a:r>
            <a:endParaRPr lang="ru-RU" dirty="0"/>
          </a:p>
        </p:txBody>
      </p:sp>
      <p:pic>
        <p:nvPicPr>
          <p:cNvPr id="6147" name="Picture 3" descr="C:\Users\Администратор\Desktop\img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23703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slide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7796187" cy="502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img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22725" cy="301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дминистратор\Desktop\225372_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71266"/>
            <a:ext cx="5723024" cy="357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159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Выполнила Ченцова Галина Ивановна, учитель начальных классов</vt:lpstr>
      <vt:lpstr>Первой печатной книгой, в которой указано имя Ивана Федорова (и помогавшего ему Петра Мстиславца), стал «Апостол», работа над которым велась, как указано в послесловии к нему, с 19 апреля 1563 по 1 марта 1564 года. Это — первая точно датированная печатная русская книга. </vt:lpstr>
      <vt:lpstr>Слайд 3</vt:lpstr>
      <vt:lpstr>Слайд 4</vt:lpstr>
      <vt:lpstr>Слайд 5</vt:lpstr>
      <vt:lpstr>Печатный станок Ивана Федорова 1563-1564 г.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8</cp:revision>
  <dcterms:created xsi:type="dcterms:W3CDTF">2018-03-04T14:00:21Z</dcterms:created>
  <dcterms:modified xsi:type="dcterms:W3CDTF">2018-03-05T17:08:51Z</dcterms:modified>
</cp:coreProperties>
</file>