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8" r:id="rId5"/>
    <p:sldId id="264" r:id="rId6"/>
    <p:sldId id="259" r:id="rId7"/>
    <p:sldId id="265" r:id="rId8"/>
    <p:sldId id="283" r:id="rId9"/>
    <p:sldId id="260" r:id="rId10"/>
    <p:sldId id="266" r:id="rId11"/>
    <p:sldId id="262" r:id="rId12"/>
    <p:sldId id="258" r:id="rId13"/>
    <p:sldId id="261" r:id="rId14"/>
    <p:sldId id="271" r:id="rId15"/>
    <p:sldId id="270" r:id="rId16"/>
    <p:sldId id="269" r:id="rId17"/>
    <p:sldId id="272" r:id="rId18"/>
    <p:sldId id="276" r:id="rId19"/>
    <p:sldId id="273" r:id="rId20"/>
    <p:sldId id="275" r:id="rId21"/>
    <p:sldId id="274" r:id="rId22"/>
    <p:sldId id="279" r:id="rId23"/>
    <p:sldId id="278" r:id="rId24"/>
    <p:sldId id="277" r:id="rId25"/>
    <p:sldId id="281" r:id="rId26"/>
    <p:sldId id="280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0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4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9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43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90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15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9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38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0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0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08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87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02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3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8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6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16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3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2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91785-734E-4729-BDD7-777D795F3BBC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2D4FA-0543-40A7-A5E4-4AE4A720A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4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91785-734E-4729-BDD7-777D795F3BB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2D4FA-0543-40A7-A5E4-4AE4A720A3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4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03" y="1897039"/>
            <a:ext cx="13006316" cy="5209295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 rot="5130394">
            <a:off x="6716265" y="-108298"/>
            <a:ext cx="578324" cy="3630304"/>
          </a:xfrm>
          <a:prstGeom prst="trapezoid">
            <a:avLst>
              <a:gd name="adj" fmla="val 485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59837">
            <a:off x="5492464" y="2784572"/>
            <a:ext cx="3664014" cy="597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572611">
            <a:off x="7553343" y="3486977"/>
            <a:ext cx="2486726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495534">
            <a:off x="8904093" y="3721542"/>
            <a:ext cx="2320197" cy="597460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3442">
            <a:off x="5797295" y="509105"/>
            <a:ext cx="3054352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95" b="92318" l="26867" r="79429">
                        <a14:foregroundMark x1="57760" y1="27474" x2="57760" y2="27474"/>
                        <a14:foregroundMark x1="56076" y1="27474" x2="56076" y2="27474"/>
                        <a14:foregroundMark x1="56808" y1="24870" x2="56808" y2="24870"/>
                        <a14:foregroundMark x1="58638" y1="28776" x2="58638" y2="28776"/>
                        <a14:foregroundMark x1="56881" y1="29688" x2="56881" y2="29688"/>
                        <a14:foregroundMark x1="57101" y1="23698" x2="57101" y2="23698"/>
                        <a14:foregroundMark x1="55783" y1="29297" x2="55783" y2="29297"/>
                        <a14:foregroundMark x1="57247" y1="31380" x2="57247" y2="31380"/>
                        <a14:foregroundMark x1="58785" y1="33594" x2="58785" y2="33594"/>
                        <a14:foregroundMark x1="63324" y1="26693" x2="63324" y2="26693"/>
                        <a14:foregroundMark x1="58785" y1="47266" x2="58785" y2="47266"/>
                        <a14:foregroundMark x1="76720" y1="58203" x2="76720" y2="58203"/>
                        <a14:foregroundMark x1="75037" y1="62370" x2="75037" y2="62370"/>
                        <a14:foregroundMark x1="73646" y1="58203" x2="73646" y2="58203"/>
                        <a14:foregroundMark x1="73060" y1="55859" x2="73060" y2="55859"/>
                        <a14:foregroundMark x1="73939" y1="55078" x2="73939" y2="55078"/>
                        <a14:foregroundMark x1="75622" y1="80469" x2="75622" y2="80469"/>
                        <a14:foregroundMark x1="68228" y1="88542" x2="68228" y2="88542"/>
                        <a14:foregroundMark x1="65154" y1="87760" x2="65154" y2="87760"/>
                        <a14:foregroundMark x1="61933" y1="85156" x2="61933" y2="85156"/>
                        <a14:foregroundMark x1="58785" y1="83203" x2="58785" y2="83203"/>
                        <a14:foregroundMark x1="60542" y1="84635" x2="60542" y2="84635"/>
                        <a14:foregroundMark x1="63470" y1="85417" x2="63470" y2="85417"/>
                        <a14:foregroundMark x1="48755" y1="70964" x2="48755" y2="70964"/>
                        <a14:foregroundMark x1="35725" y1="51823" x2="35725" y2="51823"/>
                        <a14:foregroundMark x1="72255" y1="36589" x2="72255" y2="36589"/>
                        <a14:foregroundMark x1="64056" y1="46484" x2="64056" y2="46484"/>
                        <a14:foregroundMark x1="51171" y1="66927" x2="51171" y2="66927"/>
                        <a14:foregroundMark x1="47511" y1="50911" x2="47511" y2="50911"/>
                        <a14:foregroundMark x1="50732" y1="50651" x2="50732" y2="50651"/>
                        <a14:foregroundMark x1="58858" y1="54427" x2="58858" y2="54427"/>
                        <a14:foregroundMark x1="56223" y1="53385" x2="56223" y2="53385"/>
                        <a14:foregroundMark x1="35798" y1="62370" x2="35798" y2="62370"/>
                        <a14:foregroundMark x1="45168" y1="50911" x2="45168" y2="50911"/>
                        <a14:foregroundMark x1="43192" y1="53385" x2="43192" y2="53385"/>
                        <a14:foregroundMark x1="41288" y1="60807" x2="41288" y2="60807"/>
                        <a14:foregroundMark x1="28770" y1="62760" x2="28770" y2="62760"/>
                        <a14:foregroundMark x1="42972" y1="58464" x2="42972" y2="58464"/>
                        <a14:foregroundMark x1="39385" y1="63802" x2="39385" y2="63802"/>
                        <a14:foregroundMark x1="43924" y1="57161" x2="43924" y2="57161"/>
                        <a14:foregroundMark x1="56223" y1="25911" x2="56223" y2="25911"/>
                        <a14:foregroundMark x1="55417" y1="28385" x2="55417" y2="28385"/>
                        <a14:backgroundMark x1="64348" y1="50911" x2="64348" y2="50911"/>
                        <a14:backgroundMark x1="64129" y1="44922" x2="64129" y2="44922"/>
                        <a14:backgroundMark x1="64495" y1="58203" x2="64495" y2="58203"/>
                        <a14:backgroundMark x1="39385" y1="50521" x2="39385" y2="50521"/>
                        <a14:backgroundMark x1="37921" y1="50651" x2="37921" y2="50651"/>
                        <a14:backgroundMark x1="34919" y1="50130" x2="34919" y2="50130"/>
                        <a14:backgroundMark x1="33382" y1="51042" x2="33382" y2="51042"/>
                        <a14:backgroundMark x1="51830" y1="52083" x2="51830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95" t="15674" r="21021" b="8135"/>
          <a:stretch/>
        </p:blipFill>
        <p:spPr bwMode="auto">
          <a:xfrm>
            <a:off x="1413164" y="181515"/>
            <a:ext cx="7881915" cy="64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22420" r="15332" b="6250"/>
          <a:stretch/>
        </p:blipFill>
        <p:spPr bwMode="auto">
          <a:xfrm>
            <a:off x="1393371" y="573314"/>
            <a:ext cx="9405257" cy="521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1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t="14683" r="14551" b="12698"/>
          <a:stretch/>
        </p:blipFill>
        <p:spPr bwMode="auto">
          <a:xfrm>
            <a:off x="1733138" y="478311"/>
            <a:ext cx="9260115" cy="531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7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27841" r="15240" b="8523"/>
          <a:stretch/>
        </p:blipFill>
        <p:spPr bwMode="auto">
          <a:xfrm>
            <a:off x="1392382" y="1101436"/>
            <a:ext cx="9407236" cy="46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2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20643" r="15240" b="14394"/>
          <a:stretch/>
        </p:blipFill>
        <p:spPr bwMode="auto">
          <a:xfrm>
            <a:off x="1690254" y="1163780"/>
            <a:ext cx="8811492" cy="475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23674" r="14282" b="6250"/>
          <a:stretch/>
        </p:blipFill>
        <p:spPr bwMode="auto">
          <a:xfrm>
            <a:off x="1302327" y="865909"/>
            <a:ext cx="9587345" cy="512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5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23485" r="22162" b="18750"/>
          <a:stretch/>
        </p:blipFill>
        <p:spPr bwMode="auto">
          <a:xfrm>
            <a:off x="2178752" y="1188633"/>
            <a:ext cx="7834496" cy="474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8752" y="1188633"/>
            <a:ext cx="623455" cy="281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t="27462" r="23013" b="10417"/>
          <a:stretch/>
        </p:blipFill>
        <p:spPr bwMode="auto">
          <a:xfrm>
            <a:off x="2092036" y="613885"/>
            <a:ext cx="8007927" cy="527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2036" y="613885"/>
            <a:ext cx="623455" cy="563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29356" r="24291" b="26705"/>
          <a:stretch/>
        </p:blipFill>
        <p:spPr bwMode="auto">
          <a:xfrm>
            <a:off x="2015836" y="1260763"/>
            <a:ext cx="8366891" cy="375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t="19129" r="25036" b="17803"/>
          <a:stretch/>
        </p:blipFill>
        <p:spPr bwMode="auto">
          <a:xfrm>
            <a:off x="1953491" y="983671"/>
            <a:ext cx="7426036" cy="493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1" y="983672"/>
            <a:ext cx="914400" cy="4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0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51" y="1897039"/>
            <a:ext cx="13006317" cy="5209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41" y="1357027"/>
            <a:ext cx="3356251" cy="21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27462" r="22268" b="10417"/>
          <a:stretch/>
        </p:blipFill>
        <p:spPr bwMode="auto">
          <a:xfrm>
            <a:off x="2223654" y="790096"/>
            <a:ext cx="7744691" cy="507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4" y="790096"/>
            <a:ext cx="955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20833" r="22694" b="14015"/>
          <a:stretch/>
        </p:blipFill>
        <p:spPr bwMode="auto">
          <a:xfrm>
            <a:off x="1842654" y="597069"/>
            <a:ext cx="7952509" cy="533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54" y="597069"/>
            <a:ext cx="955963" cy="60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900" y="5472546"/>
            <a:ext cx="957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1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31250" r="22481" b="23106"/>
          <a:stretch/>
        </p:blipFill>
        <p:spPr bwMode="auto">
          <a:xfrm>
            <a:off x="1427909" y="1371600"/>
            <a:ext cx="9336182" cy="425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25758" r="23333" b="24621"/>
          <a:stretch/>
        </p:blipFill>
        <p:spPr bwMode="auto">
          <a:xfrm>
            <a:off x="2016366" y="1593274"/>
            <a:ext cx="8513089" cy="428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6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26515" r="23333" b="6250"/>
          <a:stretch/>
        </p:blipFill>
        <p:spPr bwMode="auto">
          <a:xfrm>
            <a:off x="2064327" y="555243"/>
            <a:ext cx="7841673" cy="533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28" y="555243"/>
            <a:ext cx="1205342" cy="60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37" y="5286058"/>
            <a:ext cx="955963" cy="60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8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t="20833" r="22481" b="13446"/>
          <a:stretch/>
        </p:blipFill>
        <p:spPr bwMode="auto">
          <a:xfrm>
            <a:off x="2119744" y="735518"/>
            <a:ext cx="7800111" cy="509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4" y="735518"/>
            <a:ext cx="1201737" cy="46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28" y="5430982"/>
            <a:ext cx="804295" cy="40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03" y="1897039"/>
            <a:ext cx="13006316" cy="5209295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 rot="5130394">
            <a:off x="6878217" y="-107877"/>
            <a:ext cx="578324" cy="3630304"/>
          </a:xfrm>
          <a:prstGeom prst="trapezoid">
            <a:avLst>
              <a:gd name="adj" fmla="val 485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59837">
            <a:off x="5634673" y="2629098"/>
            <a:ext cx="3664014" cy="597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72611">
            <a:off x="7498440" y="3341034"/>
            <a:ext cx="2486726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5534">
            <a:off x="8904093" y="3721542"/>
            <a:ext cx="2320197" cy="597460"/>
          </a:xfrm>
          <a:prstGeom prst="rect">
            <a:avLst/>
          </a:prstGeom>
        </p:spPr>
      </p:pic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3442">
            <a:off x="6124834" y="480095"/>
            <a:ext cx="3054352" cy="5974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8237" y="1967062"/>
            <a:ext cx="88357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Хлеб всему голова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6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03" y="1833371"/>
            <a:ext cx="13006316" cy="5209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70" y="1897039"/>
            <a:ext cx="5015552" cy="157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www.kramola.info/sites/default/files/styles/page-main/public/images/vesti/pegerid1ssi.jpg?itok=q72r5-y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2" y="301851"/>
            <a:ext cx="3883025" cy="27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360229" y="301852"/>
            <a:ext cx="3476163" cy="4542292"/>
            <a:chOff x="7840889" y="301851"/>
            <a:chExt cx="3995503" cy="5114245"/>
          </a:xfrm>
        </p:grpSpPr>
        <p:pic>
          <p:nvPicPr>
            <p:cNvPr id="1028" name="Picture 4" descr="http://crosti.ru/patterns/00/0d/d1/a7247b64e9/pictur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0889" y="301851"/>
              <a:ext cx="3995503" cy="511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9456" y="3101762"/>
              <a:ext cx="443946" cy="280176"/>
            </a:xfrm>
            <a:prstGeom prst="rect">
              <a:avLst/>
            </a:prstGeom>
          </p:spPr>
        </p:pic>
      </p:grpSp>
      <p:pic>
        <p:nvPicPr>
          <p:cNvPr id="1030" name="Picture 6" descr="http://cp12.nevsepic.com.ua/1-1/1357935015-1074498-www.nevsepic.com.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52" y="3722913"/>
            <a:ext cx="4480293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edmochka.net/media/k2/items/cache/89dd465baa638860b21397ed48740f9f_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86" y="651441"/>
            <a:ext cx="3363685" cy="288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jankoiadm.ru/photosnews/1988/10-__page-picture-large_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2" y="3429000"/>
            <a:ext cx="2652670" cy="21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90084"/>
            <a:ext cx="8534400" cy="47426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77" y="1833371"/>
            <a:ext cx="13006316" cy="52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do.zp.ua/img/goods/20170623ykpxk3xc7hfe6efrsln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-15623"/>
            <a:ext cx="10384971" cy="68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9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 descr="http://mdou9.caduk.ru/images/solnce6666666666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9" y="-857250"/>
            <a:ext cx="85725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465" y="248335"/>
            <a:ext cx="28575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59837">
            <a:off x="5920665" y="2706487"/>
            <a:ext cx="3221573" cy="597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72611">
            <a:off x="7553343" y="3486977"/>
            <a:ext cx="2486726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95534">
            <a:off x="8904093" y="3721542"/>
            <a:ext cx="2320197" cy="597460"/>
          </a:xfrm>
          <a:prstGeom prst="rect">
            <a:avLst/>
          </a:prstGeom>
        </p:spPr>
      </p:pic>
      <p:pic>
        <p:nvPicPr>
          <p:cNvPr id="12" name="Picture 12" descr="http://weclipart.com/gimg/BDB769F740C0A512/windmillspi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31" y="61528"/>
            <a:ext cx="6234339" cy="670933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playcast.ru/uploads/2013/08/28/596555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219200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рапеция 5">
            <a:hlinkClick r:id="rId7" action="ppaction://hlinksldjump"/>
          </p:cNvPr>
          <p:cNvSpPr/>
          <p:nvPr/>
        </p:nvSpPr>
        <p:spPr>
          <a:xfrm rot="5130394">
            <a:off x="6716265" y="-108298"/>
            <a:ext cx="578324" cy="3630304"/>
          </a:xfrm>
          <a:prstGeom prst="trapezoid">
            <a:avLst>
              <a:gd name="adj" fmla="val 485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3442">
            <a:off x="5797295" y="509105"/>
            <a:ext cx="3054352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</Words>
  <Application>Microsoft Office PowerPoint</Application>
  <PresentationFormat>Произвольный</PresentationFormat>
  <Paragraphs>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Анжелика</cp:lastModifiedBy>
  <cp:revision>21</cp:revision>
  <dcterms:created xsi:type="dcterms:W3CDTF">2018-02-16T10:09:14Z</dcterms:created>
  <dcterms:modified xsi:type="dcterms:W3CDTF">2018-02-28T15:21:56Z</dcterms:modified>
</cp:coreProperties>
</file>