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5" r:id="rId3"/>
    <p:sldId id="262" r:id="rId4"/>
    <p:sldId id="264" r:id="rId5"/>
    <p:sldId id="267" r:id="rId6"/>
    <p:sldId id="261" r:id="rId7"/>
    <p:sldId id="257" r:id="rId8"/>
    <p:sldId id="258" r:id="rId9"/>
    <p:sldId id="259" r:id="rId10"/>
    <p:sldId id="263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AF118-F4BB-4962-9B86-545F27128793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C4697-76EC-4C2F-9114-44D53BF0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Администратор\Рабочий стол\картинки про доброту\95165914_Niko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5114932" cy="30003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«Пока живёшь, твори добро,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лишь путь добра – спасение души»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http://u3j.org/pics/5799d680e4c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-214338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«ПЕРЕУЛОК ДОБРЫХ ПОСТУПКОВ»</a:t>
            </a:r>
            <a:endParaRPr lang="ru-RU" sz="88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058" name="AutoShape 2" descr="https://avatanplus.com/files/resources/original/577fe0ac076bf155cb859f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avatanplus.com/files/resources/original/577fe0ac076bf155cb859f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avatanplus.com/files/resources/original/577fe0ac076bf155cb859f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s://avatanplus.com/files/resources/original/577fe0ac076bf155cb859f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npictures.ru/images/1833304_zheltyi-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296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803" y="2143116"/>
            <a:ext cx="9011197" cy="28007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 МУЗЫКАЛЬНЫЙ БУЛЬВАР»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картинки про доброту\95187198_1729762_sKvoeTP_Veo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900igr.net/datai/doshkolnoe-obrazovanie/Podvizhnye-igry-detej/0009-009-Zajka-seryj-umyvaet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85720" y="1785926"/>
            <a:ext cx="8643998" cy="32147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Доброград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2fons.ru/download.php?file=201407/1920x1080/2fons.ru-4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144000" cy="31700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«УЛИЦА ДОБРЫХ СЛОВ»</a:t>
            </a:r>
            <a:endParaRPr lang="ru-RU" sz="1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картинки про доброту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3.amazonaws.com/pixblix_production/art_images/979/abstract-wave-twirl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78"/>
            <a:ext cx="9144000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«Город  добрых людей»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static8.depositphotos.com/1526816/1003/v/950/depositphotos_10032205-Boy-body-pa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5357850" cy="687348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  Голова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сердце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Руки                             Спина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Ноги 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7oom.ru/powerpoint/fon-dlya-prezentacii-vesna-01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1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54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СТАНЦИЯ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9144000" cy="33393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 </a:t>
            </a:r>
            <a:r>
              <a:rPr lang="ru-RU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ПЛОЩАДЬ ДОБРЫХ ДЕЛ»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forwallpaper.com/files/images/b/bded/bdedf7e2/723949/backgrounds-bubbles-abstract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СТАНЦИЯ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9144000" cy="1154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914400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«ПРОСПЕКТ ДРУЖБЫ»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46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«Пока живёшь, твори добро,  лишь путь добра – спасение души»</vt:lpstr>
      <vt:lpstr>Слайд 2</vt:lpstr>
      <vt:lpstr>Слайд 3</vt:lpstr>
      <vt:lpstr>СТАНЦИЯ</vt:lpstr>
      <vt:lpstr>Слайд 5</vt:lpstr>
      <vt:lpstr>СТАНЦИЯ</vt:lpstr>
      <vt:lpstr>Слайд 7</vt:lpstr>
      <vt:lpstr>СТАНЦИЯ</vt:lpstr>
      <vt:lpstr>СТАНЦИЯ</vt:lpstr>
      <vt:lpstr>СТАНЦИЯ</vt:lpstr>
      <vt:lpstr>СТАНЦИЯ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XP GAME 2007</cp:lastModifiedBy>
  <cp:revision>13</cp:revision>
  <dcterms:created xsi:type="dcterms:W3CDTF">2016-12-08T00:24:02Z</dcterms:created>
  <dcterms:modified xsi:type="dcterms:W3CDTF">2016-12-12T19:44:24Z</dcterms:modified>
</cp:coreProperties>
</file>