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5" r:id="rId9"/>
    <p:sldId id="273" r:id="rId10"/>
    <p:sldId id="274" r:id="rId11"/>
    <p:sldId id="275" r:id="rId12"/>
    <p:sldId id="282" r:id="rId13"/>
    <p:sldId id="276" r:id="rId14"/>
    <p:sldId id="277" r:id="rId15"/>
    <p:sldId id="28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94717" autoAdjust="0"/>
  </p:normalViewPr>
  <p:slideViewPr>
    <p:cSldViewPr>
      <p:cViewPr varScale="1">
        <p:scale>
          <a:sx n="67" d="100"/>
          <a:sy n="67" d="100"/>
        </p:scale>
        <p:origin x="-6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EF8CB-1079-411D-980E-66A4C1A90606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CC18B-81B4-412A-AC80-F1C10ACAC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CC18B-81B4-412A-AC80-F1C10ACACE3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http://graphics.in.ua/cat/PSD.Kindergarten.Poster.Template.02.3508x24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9795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B050"/>
                </a:solidFill>
              </a:rPr>
              <a:t>Предметно-развивающая среда познавательно-речевого развития воспитанников современного дошкольного образовательного учреждения.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МБДОУ «Детский сад комбинированного вида №29»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Старший воспитатель Василенко С.Б.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4143380"/>
            <a:ext cx="5143536" cy="17145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r"/>
            <a:endParaRPr lang="ru-RU" dirty="0" smtClean="0"/>
          </a:p>
          <a:p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год</a:t>
            </a: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6500858" cy="1143000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Речевая развивающая среда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первой младшей группы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000241"/>
            <a:ext cx="7358114" cy="4125923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ru-RU" sz="2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грамотная, педагогически целесообразная </a:t>
            </a:r>
            <a:r>
              <a:rPr lang="ru-RU" sz="2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речь педагога</a:t>
            </a: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методы и приёмы, направленные на развитие речи как средства общения (</a:t>
            </a:r>
            <a:r>
              <a:rPr lang="ru-RU" sz="2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поручения, подсказ, образец, сопряжённая речь</a:t>
            </a: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 др.);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методы и приёмы, направленные на формирование умения слушать и слышать (</a:t>
            </a:r>
            <a:r>
              <a:rPr lang="ru-RU" sz="2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рассказы, чтение</a:t>
            </a: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самостоятельное рассматривание картинок, игрушек, книжек и др. (на развитие инициативной речи).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6643734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Речевая развивающая среда 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второй младшей группы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00201"/>
            <a:ext cx="7286676" cy="45259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грамотная, педагогически целесообразная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речь педагога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методы и приёмы, направленные на развитие речи как средства общения (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поручения, подсказ, образец обращения, образец взаимодействия посредством речи в разных видах деятельности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методы и приёмы, направленные на формирование умения слушать и слышать (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разговоры, рассказы, чтение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организация «Уголка интересных вещей» (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стимулирование самостоятельного рассматривания книг, картинок, игрушек, предметов для развития инициативной речи, обогащения и уточнения представлений детей об окружающем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6500858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Речевая развивающая среда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средней группы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00201"/>
            <a:ext cx="7286676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грамотная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речь педагога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методы и приёмы, направленные на развитие речи как средства общения (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удовлетворение потребности в получении и обсуждении информации; формирование навыков общения со сверстниками; знакомство с формулами речевого этикета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методы и приёмы, направленные на формирование умения слушать и слышать (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выслушивание детей;  уточнение ответов; подсказ; рассказы воспитателя - акцент на стимулирование познавательного интереса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организация деятельности в «Уголке интересных вещей» (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наборы картинок, фотографий, открыток, лупы, магниты и др. для развития объяснительной речи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Wingdings" pitchFamily="2" charset="2"/>
              <a:buChar char="Ø"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6858048" cy="1143000"/>
          </a:xfrm>
        </p:spPr>
        <p:txBody>
          <a:bodyPr>
            <a:noAutofit/>
          </a:bodyPr>
          <a:lstStyle/>
          <a:p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Речевая развивающая среда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старшей и подготовительной групп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1"/>
            <a:ext cx="7429552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грамотная </a:t>
            </a:r>
            <a:r>
              <a:rPr lang="ru-RU" sz="1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речь педагога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методы и приёмы, направленные на развитие речи как средства общения (</a:t>
            </a:r>
            <a:r>
              <a:rPr lang="ru-RU" sz="1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знакомство с формулами речевого этикета, целенаправленное формирование всех групп диалогических умений; умений грамотного отстаивания своей точки зрения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методы и приёмы, направленные на формирование навыков самостоятельного рассказывания (</a:t>
            </a:r>
            <a:r>
              <a:rPr lang="ru-RU" sz="1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поощрение рассказов детей; трансформация высказываний в связные рассказы; запись и повторение рассказов; уточнения, обобщения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организация деятельности в «Уголке интересных вещей» (</a:t>
            </a:r>
            <a:r>
              <a:rPr lang="ru-RU" sz="1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пополнение уголка – акцент на расширении представлений детей о многообразии окружающего мира; организация восприятия с последующим обсуждением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создание индивидуального </a:t>
            </a:r>
            <a:r>
              <a:rPr lang="ru-RU" sz="1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«авторского речевого пространства» 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каждого ребёнка</a:t>
            </a:r>
            <a:r>
              <a:rPr lang="ru-RU" sz="1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graphics.in.ua/cat/PSD.Kindergarten.Poster.Template.01.3508x2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143800" cy="129697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Роль предметно – развивающей среды </a:t>
            </a:r>
            <a:b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в коммуникативном развитии ребенка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Одно из условий для полноценного речевого развития детей предусматривает обеспечение развивающей предметно–пространственной среды в ДОУ.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Творческое развитие ребенка дошкольного возраста успешно формируется в условиях предметно – развивающей среды, которая обеспечивает разнообразную деятельность и обогащение речевого опыта ребенка.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дошкольной педагогике под развивающей средой понимается естественная обстановка, рационально организованная, насыщенная, разнообразными сенсорными раздражителями и игровыми материалами. В этой среде возможно включение в активную познавательно– творческую деятельность детей группы.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6500858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качестве основных составляющих речевой развивающей среды дошкольного образовательного учреждении можно выделить следующие: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785926"/>
            <a:ext cx="7358114" cy="4525963"/>
          </a:xfrm>
        </p:spPr>
        <p:txBody>
          <a:bodyPr/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Речь педагога.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Методы и приемы разных сторон речи детей.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Специальное оборудование для каждой группы.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85728"/>
            <a:ext cx="6000792" cy="585791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Одной из самых важных речевой развивающей среды является </a:t>
            </a:r>
            <a:r>
              <a:rPr lang="ru-RU" sz="3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грамотная речь педагога</a:t>
            </a: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так – как педагог закладывает основы культуры детской речи, формирует основы культуры речевой деятельности детей, приобщает их к культуре устного высказывания, т. е. оказывает огромное влияние на все стороны речи. Речь педагога имеет обучающую и воспитательную направленность. </a:t>
            </a:r>
            <a:r>
              <a:rPr lang="ru-RU" sz="3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Качества речи педагога:</a:t>
            </a: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правильность, точность, логичность, чистота, выразительность</a:t>
            </a:r>
            <a:r>
              <a:rPr lang="ru-RU" sz="3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215238" cy="114300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пустых стенах ребенок не заговорит «… заметила в свое время Е. И. Тихеева. Насыщая групповое пространство, надо учитывать в первую очередь то, чтобы дети могли в группе удовлетворить свои важные жизненные потребности в познании, и общении. </a:t>
            </a:r>
            <a:b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Насыщая групповое пространство, педагоги заботятся в первую очередь о том, чтобы дети в группе могли удовлетворить свои важные жизненные потребности в движении, познании, общении со взрослыми и сверстниками. Группы должны быть оснащены современным игровым и дидактическим оборудованием, которое включает наглядный, раздаточный материал, обеспечивающий более высокий уровень познавательно–речевого развития детей.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785795"/>
            <a:ext cx="7000924" cy="55721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Предметно – развивающая среда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это система материальных объектов деятельности ребенка, функционально моделирующая содержание его духовного и физического развития. Обогащенная среда это единство социальных и предметных средств обеспечения разнообразной деятельности ребенка.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Окружающая среда рассматривается как возможность наибольшего развития индивидуальности ребенка, учета его склонностей, интересов, уровня активности. Организовывая, предметную среду необходимо придерживаться следующих принципов. </a:t>
            </a:r>
          </a:p>
          <a:p>
            <a:pPr>
              <a:buNone/>
            </a:pP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642942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Принципы построения 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развивающей среды в группе. 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«дистанции, позиции при взаимодействии»,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ориентирующий на организацию пространства для общения взрослого с ребенком «глаза в глаза», способствующего установлению оптимального контакта с детьми, который реализуется через уголок «уединения»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«активности»,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возможность ее проявления и формирования у детей и взрослых путем участия в создании своего предметного окружения, осуществляется в уголках групп: «дом», «строительный», «гараж», «спортивный».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 «стабильности – динамичности»,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ориентирующий на создание условий для изменения и созидания окружающей среды в соответствии со «вкусами, настроениями, меняющимися возможностями детей» который можно последить в изменяющемся уголке «изо деятельность + настольные игры»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Принцип «комплексирования и гибкого зонирования»,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реализующий возможность построения непересекающихся сфер активности, позволяющий детям свободно заниматься одновременно разным видам деятельности, не мешая друг другу; только в </a:t>
            </a:r>
            <a:r>
              <a:rPr lang="ru-RU" sz="1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зонированных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уголках «дом», «магазин», «больница», «строительный», «гараж», изо деятельность».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Построение развивающей среды с учетом изложенных принципов дает ребенку чувство психологической защищенности, помогает развитию личности, способностей, овладению способами деятельности.</a:t>
            </a: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6758006" cy="85725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Наличие материала в уголках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«Развития речи»,  «Книжном уголке», «Театр»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00201"/>
            <a:ext cx="7829576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Картотека предметных картинок для автоматизации и </a:t>
            </a:r>
            <a:r>
              <a:rPr lang="ru-RU" sz="15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дифферентации</a:t>
            </a: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звуков.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Материалы для звукового, слогового анализа слов, анализа предложений.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Дидактические игры (на составление слов из слогов, составление простого предложения, на умение находить место звука в слове).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Книги для чтения.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Кассы с буквами.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Пособия для развития мелкой моторики: прописи, шнуровки, пальчиковые игры.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Зеркало.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Игры для развития дыхания.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Альбомы или подборка иллюстраций по темам (домашние животные, птицы).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Лото, домино по изучаемым лексическим темам, комплекты дидактических и настольных игр.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Книги раскраски по изучаемым темам.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Игры по развитию связной речи детей.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Большая и маленькая ширмы.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Костюмы, маски, атрибуты для постановки сказок.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Куклы и игрушки для различных видов театра (кукольный, настольный).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Аудиокассеты с записью музыки, сказок.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Диски с мультфильмами и музыкой.</a:t>
            </a:r>
            <a:endParaRPr lang="ru-RU" sz="15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Mcy;&amp;Dcy;&amp;Ocy;&amp;Ucy; &amp;Dcy;&amp;iecy;&amp;tcy;&amp;scy;&amp;kcy;&amp;icy;&amp;jcy; &amp;scy;&amp;acy;&amp;dcy; 66 - &amp;Mcy;&amp;ocy;&amp;bcy;&amp;icy;&amp;lcy;&amp;softcy;&amp;ncy;&amp;ycy;&amp;iecy; &amp;icy;&amp;gcy;&amp;rcy;&amp;ycy;: &amp;scy;&amp;kcy;&amp;acy;&amp;chcy;&amp;acy;&amp;jcy; &amp;icy; &amp;rcy;&amp;acy;&amp;zcy;&amp;vcy;&amp;lcy;&amp;iecy;&amp;kcy;&amp;acy;&amp;jcy;&amp;scy;&amp;y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519749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Наполнение речевой развивающей среды определяется </a:t>
            </a:r>
            <a:b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приоритетной линией речевого развития детей каждого возраста.</a:t>
            </a:r>
            <a:endParaRPr lang="ru-RU" sz="4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931</Words>
  <Application>Microsoft Office PowerPoint</Application>
  <PresentationFormat>Экран (4:3)</PresentationFormat>
  <Paragraphs>85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Предметно-развивающая среда познавательно-речевого развития воспитанников современного дошкольного образовательного учреждения.  МБДОУ «Детский сад комбинированного вида №29» Старший воспитатель Василенко С.Б..    </vt:lpstr>
      <vt:lpstr>   Роль предметно – развивающей среды  в коммуникативном развитии ребенка </vt:lpstr>
      <vt:lpstr>       В качестве основных составляющих речевой развивающей среды дошкольного образовательного учреждении можно выделить следующие: </vt:lpstr>
      <vt:lpstr>Слайд 4</vt:lpstr>
      <vt:lpstr>           В пустых стенах ребенок не заговорит «… заметила в свое время Е. И. Тихеева. Насыщая групповое пространство, надо учитывать в первую очередь то, чтобы дети могли в группе удовлетворить свои важные жизненные потребности в познании, и общении.  Насыщая групповое пространство, педагоги заботятся в первую очередь о том, чтобы дети в группе могли удовлетворить свои важные жизненные потребности в движении, познании, общении со взрослыми и сверстниками. Группы должны быть оснащены современным игровым и дидактическим оборудованием, которое включает наглядный, раздаточный материал, обеспечивающий более высокий уровень познавательно–речевого развития детей.  </vt:lpstr>
      <vt:lpstr>Слайд 6</vt:lpstr>
      <vt:lpstr>  Принципы построения  развивающей среды в группе.  </vt:lpstr>
      <vt:lpstr>Наличие материала в уголках  «Развития речи»,  «Книжном уголке», «Театр»</vt:lpstr>
      <vt:lpstr>Слайд 9</vt:lpstr>
      <vt:lpstr>   Речевая развивающая среда  первой младшей группы</vt:lpstr>
      <vt:lpstr>  Речевая развивающая среда  второй младшей группы</vt:lpstr>
      <vt:lpstr>Слайд 12</vt:lpstr>
      <vt:lpstr>  Речевая развивающая среда  средней группы</vt:lpstr>
      <vt:lpstr>  Речевая развивающая среда  старшей и подготовительной групп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Предметно-развивающая среда познавательно-речевого развития воспитанников современного дошкольного образовательного учреждения.   МБДОУ «Смольковский детский сад» Воспитатель Бобкова Т.С.</dc:title>
  <dc:creator>Андрей</dc:creator>
  <cp:lastModifiedBy>User</cp:lastModifiedBy>
  <cp:revision>46</cp:revision>
  <dcterms:created xsi:type="dcterms:W3CDTF">2014-11-13T12:40:11Z</dcterms:created>
  <dcterms:modified xsi:type="dcterms:W3CDTF">2018-02-16T07:42:59Z</dcterms:modified>
</cp:coreProperties>
</file>