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4/286474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МАДОУ детский сад №1 города Тюмени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Воспитатель: Шамсутдинова О.А.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4993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3" y="521495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554" name="Picture 2" descr="https://fs00.infourok.ru/images/doc/261/266309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821537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900igr.net/up/datas/109047/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4993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4342" name="Picture 6" descr="http://900igr.net/datas/obschestvoznanie/Raznoobrazie-professij/0010-010-Voditel-SHofj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71480"/>
            <a:ext cx="685804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3" y="521495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Водитель (Шофер) – это человек, управляющий каким-либо транспортным средством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4993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3" y="521495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4" name="Picture 4" descr="http://images.myshared.ru/6/696858/slide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71480"/>
            <a:ext cx="714380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5072074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Почтальон  - это человек, который ходит от дома к дому с большой сумкой. Вовремя приносит почту – газеты, журналы, письма, бросает их в почтовый ящик.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4993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3" y="521495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0" name="Picture 2" descr="https://www.umniza.de/WebRoot/Store22/Shops/62303963/559F/AE0F/3EDB/4787/FAB6/C0A8/2ABA/4257/978-5-375-00856-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4599791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29190" y="1000108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Врач – это человек, который лечит людей от разных 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болезней.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4993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3" y="521495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1000108"/>
            <a:ext cx="4214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болезней.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434" name="Picture 2" descr="http://images.myshared.ru/6/563023/slide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929618" cy="49292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5357826"/>
            <a:ext cx="678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Продавец – это человек, который работает в магазине. В магазине много товара, продавец помогает сделать выбор покупателям. Магазины бывают: продуктовые, игрушные, обувные, мебельные.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4993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3" y="521495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5357826"/>
            <a:ext cx="6786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Учитель  – это человек, который занимается воспитанием и образованием детей.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58" name="Picture 2" descr="https://fs1.ppt4web.ru/images/95232/147788/640/img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92867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4993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3" y="521495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5357826"/>
            <a:ext cx="6786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Повар  – это человек, профессией которого является приготовление пищи.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2" name="Picture 2" descr="https://fs00.infourok.ru/images/doc/273/278899/640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750099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4993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3" y="521495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5357826"/>
            <a:ext cx="6786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Художник  – это человек, который работает в какой-нибудь творческой области.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1506" name="Picture 2" descr="http://doschkolnik.ru/wp-content/uploads/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66"/>
            <a:ext cx="600079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4993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3" y="521495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5357826"/>
            <a:ext cx="678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Воспитатель  – это человек, который работает в детском саду. Занимается воспитанием и развитием ребенка.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530" name="Picture 2" descr="https://ds03.infourok.ru/uploads/ex/019e/00062fa5-90e75856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00042"/>
            <a:ext cx="6381762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161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12</cp:revision>
  <dcterms:created xsi:type="dcterms:W3CDTF">2018-01-26T06:11:25Z</dcterms:created>
  <dcterms:modified xsi:type="dcterms:W3CDTF">2018-02-13T06:30:15Z</dcterms:modified>
</cp:coreProperties>
</file>