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846640" cy="1683618"/>
          </a:xfrm>
        </p:spPr>
        <p:txBody>
          <a:bodyPr>
            <a:noAutofit/>
          </a:bodyPr>
          <a:lstStyle/>
          <a:p>
            <a:r>
              <a:rPr lang="ru-RU" sz="3600" dirty="0" smtClean="0"/>
              <a:t>Мультимедийная</a:t>
            </a:r>
            <a:br>
              <a:rPr lang="ru-RU" sz="3600" dirty="0" smtClean="0"/>
            </a:br>
            <a:r>
              <a:rPr lang="ru-RU" sz="3600" dirty="0" smtClean="0"/>
              <a:t>дидактическая игра</a:t>
            </a:r>
            <a:br>
              <a:rPr lang="ru-RU" sz="3600" dirty="0" smtClean="0"/>
            </a:br>
            <a:r>
              <a:rPr lang="ru-RU" sz="3600" dirty="0" smtClean="0"/>
              <a:t>«Юный художник»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445224"/>
            <a:ext cx="5114778" cy="11012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Выполнила воспитатель МБДОУ №47</a:t>
            </a:r>
          </a:p>
          <a:p>
            <a:r>
              <a:rPr lang="ru-RU" dirty="0" smtClean="0"/>
              <a:t>Егорова Е.А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6779"/>
            <a:ext cx="3325622" cy="37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Игра «Найди натюрморт»</a:t>
            </a:r>
            <a:endParaRPr lang="ru-RU" sz="4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5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034381"/>
            <a:ext cx="3657600" cy="36576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59" b="91862" l="10000" r="92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4041775" cy="3228367"/>
          </a:xfrm>
        </p:spPr>
      </p:pic>
    </p:spTree>
    <p:extLst>
      <p:ext uri="{BB962C8B-B14F-4D97-AF65-F5344CB8AC3E}">
        <p14:creationId xmlns:p14="http://schemas.microsoft.com/office/powerpoint/2010/main" val="255100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600200"/>
          </a:xfrm>
        </p:spPr>
        <p:txBody>
          <a:bodyPr/>
          <a:lstStyle/>
          <a:p>
            <a:r>
              <a:rPr lang="ru-RU" dirty="0" smtClean="0"/>
              <a:t>МОЛОДЕЦ! </a:t>
            </a:r>
            <a:br>
              <a:rPr lang="ru-RU" dirty="0" smtClean="0"/>
            </a:br>
            <a:r>
              <a:rPr lang="ru-RU" dirty="0" smtClean="0"/>
              <a:t>ПРАВИЛЬНО!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86" b="93427" l="1500" r="94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76872"/>
            <a:ext cx="5090243" cy="4065832"/>
          </a:xfrm>
        </p:spPr>
      </p:pic>
    </p:spTree>
    <p:extLst>
      <p:ext uri="{BB962C8B-B14F-4D97-AF65-F5344CB8AC3E}">
        <p14:creationId xmlns:p14="http://schemas.microsoft.com/office/powerpoint/2010/main" val="6766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«Пейзаж»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7661" l="4274" r="95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6826"/>
            <a:ext cx="2660506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7" b="96667" l="100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32212"/>
            <a:ext cx="3024000" cy="302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184" y="3548382"/>
            <a:ext cx="3765612" cy="251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6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600200"/>
          </a:xfrm>
        </p:spPr>
        <p:txBody>
          <a:bodyPr/>
          <a:lstStyle/>
          <a:p>
            <a:r>
              <a:rPr lang="ru-RU" dirty="0" smtClean="0"/>
              <a:t>ПРАВИЛЬНО!</a:t>
            </a:r>
            <a:br>
              <a:rPr lang="ru-RU" dirty="0" smtClean="0"/>
            </a:br>
            <a:r>
              <a:rPr lang="ru-RU" dirty="0" smtClean="0"/>
              <a:t>МОЛОДЕЦ!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01" y="2287430"/>
            <a:ext cx="5760640" cy="384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3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960" y="-516399"/>
            <a:ext cx="8229600" cy="1600200"/>
          </a:xfrm>
        </p:spPr>
        <p:txBody>
          <a:bodyPr/>
          <a:lstStyle/>
          <a:p>
            <a:r>
              <a:rPr lang="ru-RU" dirty="0" smtClean="0"/>
              <a:t>Игра «Портрет»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091" l="4727" r="96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7654">
            <a:off x="3062879" y="1325262"/>
            <a:ext cx="2286000" cy="228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815">
            <a:off x="6131959" y="3333000"/>
            <a:ext cx="2349660" cy="30545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82" b="977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17" y="2852936"/>
            <a:ext cx="2729808" cy="272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9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104</TotalTime>
  <Words>25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Исполнительная</vt:lpstr>
      <vt:lpstr>Мультимедийная дидактическая игра «Юный художник»</vt:lpstr>
      <vt:lpstr>Игра «Найди натюрморт»</vt:lpstr>
      <vt:lpstr>МОЛОДЕЦ!  ПРАВИЛЬНО!</vt:lpstr>
      <vt:lpstr>Игра «Пейзаж»</vt:lpstr>
      <vt:lpstr>ПРАВИЛЬНО! МОЛОДЕЦ!</vt:lpstr>
      <vt:lpstr>Игра «Портрет»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Мультимедийная дидактическая игра «Юный художник»</dc:title>
  <dc:creator>U53R</dc:creator>
  <cp:lastModifiedBy>U53R</cp:lastModifiedBy>
  <cp:revision>10</cp:revision>
  <dcterms:created xsi:type="dcterms:W3CDTF">2016-02-04T16:46:04Z</dcterms:created>
  <dcterms:modified xsi:type="dcterms:W3CDTF">2016-02-04T18:31:21Z</dcterms:modified>
</cp:coreProperties>
</file>