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8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804D7-AECE-4638-B8D1-D69FFDF3612B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D0ADB-951F-4B3B-B405-3EA91CD8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23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Ребята ,посмотрите , мы с вами попали в лес!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D0ADB-951F-4B3B-B405-3EA91CD898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99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Ой, кто это?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D0ADB-951F-4B3B-B405-3EA91CD898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56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Какой то странный у нас ёжик! Не колется совсем! Чего то у </a:t>
            </a:r>
            <a:r>
              <a:rPr lang="ru-RU" smtClean="0"/>
              <a:t>него нет!-</a:t>
            </a:r>
            <a:r>
              <a:rPr lang="ru-RU" baseline="0" smtClean="0"/>
              <a:t> Колючек!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D0ADB-951F-4B3B-B405-3EA91CD898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942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Пальчиковая гимнастика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D0ADB-951F-4B3B-B405-3EA91CD898E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525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Сегодня мы будем рисовать с вами колючки ёжику. Рисовать будем ни кисточкой, ни </a:t>
            </a:r>
            <a:r>
              <a:rPr lang="ru-RU" dirty="0" err="1" smtClean="0"/>
              <a:t>карандашами,а</a:t>
            </a:r>
            <a:r>
              <a:rPr lang="ru-RU" dirty="0" smtClean="0"/>
              <a:t>….пальчиком, вилкой ,ватными палочками или восковыми мелками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D0ADB-951F-4B3B-B405-3EA91CD898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850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Посмотрите , сколько мы нарисовали</a:t>
            </a:r>
            <a:r>
              <a:rPr lang="ru-RU" baseline="0" dirty="0" smtClean="0"/>
              <a:t> колючих ёжиков. Теперь им будет весело и никакие звери им не страшны!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D0ADB-951F-4B3B-B405-3EA91CD898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716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Ребятки, посмотрите! Ёжик угощение для вас оставил!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D0ADB-951F-4B3B-B405-3EA91CD898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482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Ёжики довольны!</a:t>
            </a:r>
            <a:r>
              <a:rPr lang="ru-RU" baseline="0" dirty="0" smtClean="0"/>
              <a:t> У них теперь </a:t>
            </a:r>
            <a:r>
              <a:rPr lang="ru-RU" baseline="0" dirty="0" err="1" smtClean="0"/>
              <a:t>колючки,ну</a:t>
            </a:r>
            <a:r>
              <a:rPr lang="ru-RU" baseline="0" dirty="0" smtClean="0"/>
              <a:t> ,а мы с ребятками сейчас пойдём мыть ручки!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D0ADB-951F-4B3B-B405-3EA91CD898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8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24"/>
            <a:ext cx="9144000" cy="703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03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6190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882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5256584" cy="6858000"/>
          </a:xfrm>
        </p:spPr>
      </p:pic>
    </p:spTree>
    <p:extLst>
      <p:ext uri="{BB962C8B-B14F-4D97-AF65-F5344CB8AC3E}">
        <p14:creationId xmlns:p14="http://schemas.microsoft.com/office/powerpoint/2010/main" val="42818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9674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3501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81054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228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2407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848747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9203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7101408"/>
          </a:xfrm>
        </p:spPr>
      </p:pic>
    </p:spTree>
    <p:extLst>
      <p:ext uri="{BB962C8B-B14F-4D97-AF65-F5344CB8AC3E}">
        <p14:creationId xmlns:p14="http://schemas.microsoft.com/office/powerpoint/2010/main" val="406523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</TotalTime>
  <Words>117</Words>
  <Application>Microsoft Office PowerPoint</Application>
  <PresentationFormat>Экран (4:3)</PresentationFormat>
  <Paragraphs>16</Paragraphs>
  <Slides>12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6 Группа</dc:creator>
  <cp:lastModifiedBy>6 Группа</cp:lastModifiedBy>
  <cp:revision>4</cp:revision>
  <dcterms:created xsi:type="dcterms:W3CDTF">2016-11-23T19:43:47Z</dcterms:created>
  <dcterms:modified xsi:type="dcterms:W3CDTF">2018-02-07T19:19:35Z</dcterms:modified>
</cp:coreProperties>
</file>