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2" r:id="rId3"/>
    <p:sldId id="259" r:id="rId4"/>
    <p:sldId id="260" r:id="rId5"/>
    <p:sldId id="261" r:id="rId6"/>
    <p:sldId id="257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134-A27E-4061-8CC6-CCEC7F0DEACD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C174-4190-4C8A-BE09-CEBBF2F82C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134-A27E-4061-8CC6-CCEC7F0DEACD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C174-4190-4C8A-BE09-CEBBF2F82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134-A27E-4061-8CC6-CCEC7F0DEACD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C174-4190-4C8A-BE09-CEBBF2F82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134-A27E-4061-8CC6-CCEC7F0DEACD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C174-4190-4C8A-BE09-CEBBF2F82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134-A27E-4061-8CC6-CCEC7F0DEACD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F90C174-4190-4C8A-BE09-CEBBF2F82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134-A27E-4061-8CC6-CCEC7F0DEACD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C174-4190-4C8A-BE09-CEBBF2F82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134-A27E-4061-8CC6-CCEC7F0DEACD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C174-4190-4C8A-BE09-CEBBF2F82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134-A27E-4061-8CC6-CCEC7F0DEACD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C174-4190-4C8A-BE09-CEBBF2F82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134-A27E-4061-8CC6-CCEC7F0DEACD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C174-4190-4C8A-BE09-CEBBF2F82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134-A27E-4061-8CC6-CCEC7F0DEACD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C174-4190-4C8A-BE09-CEBBF2F82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134-A27E-4061-8CC6-CCEC7F0DEACD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C174-4190-4C8A-BE09-CEBBF2F82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E1C9134-A27E-4061-8CC6-CCEC7F0DEACD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F90C174-4190-4C8A-BE09-CEBBF2F82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836712"/>
            <a:ext cx="7486600" cy="1944216"/>
          </a:xfrm>
        </p:spPr>
        <p:txBody>
          <a:bodyPr/>
          <a:lstStyle/>
          <a:p>
            <a:r>
              <a:rPr lang="ru-RU" dirty="0" smtClean="0"/>
              <a:t>Блистательный </a:t>
            </a:r>
            <a:br>
              <a:rPr lang="ru-RU" dirty="0" smtClean="0"/>
            </a:br>
            <a:r>
              <a:rPr lang="ru-RU" dirty="0" smtClean="0"/>
              <a:t>Санкт-Петербург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96952"/>
            <a:ext cx="6400800" cy="1728192"/>
          </a:xfrm>
        </p:spPr>
        <p:txBody>
          <a:bodyPr>
            <a:normAutofit/>
          </a:bodyPr>
          <a:lstStyle/>
          <a:p>
            <a:r>
              <a:rPr lang="ru-RU" dirty="0" smtClean="0"/>
              <a:t>Самые необычные </a:t>
            </a:r>
          </a:p>
          <a:p>
            <a:r>
              <a:rPr lang="ru-RU" dirty="0" smtClean="0"/>
              <a:t>памятники и монументы </a:t>
            </a:r>
          </a:p>
          <a:p>
            <a:r>
              <a:rPr lang="ru-RU" dirty="0" smtClean="0"/>
              <a:t>Санкт-Петербурга</a:t>
            </a:r>
          </a:p>
          <a:p>
            <a:endParaRPr lang="ru-RU" dirty="0" smtClean="0"/>
          </a:p>
          <a:p>
            <a:pPr algn="ctr"/>
            <a:endParaRPr lang="ru-RU" sz="2400" dirty="0"/>
          </a:p>
        </p:txBody>
      </p:sp>
      <p:pic>
        <p:nvPicPr>
          <p:cNvPr id="72706" name="Picture 2" descr="http://im5-tub-ru.yandex.net/i?id=90261951-0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649081"/>
            <a:ext cx="1512168" cy="15973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 advTm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270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70916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200" dirty="0" smtClean="0">
                <a:latin typeface="Monotype Corsiva" pitchFamily="66" charset="0"/>
              </a:rPr>
              <a:t>И майской ночью в белом дыме,</a:t>
            </a:r>
          </a:p>
          <a:p>
            <a:pPr>
              <a:buNone/>
            </a:pPr>
            <a:r>
              <a:rPr lang="ru-RU" sz="3200" dirty="0" smtClean="0">
                <a:latin typeface="Monotype Corsiva" pitchFamily="66" charset="0"/>
              </a:rPr>
              <a:t>И в завыванье зимних   </a:t>
            </a:r>
            <a:r>
              <a:rPr lang="ru-RU" sz="3200" dirty="0" err="1" smtClean="0">
                <a:latin typeface="Monotype Corsiva" pitchFamily="66" charset="0"/>
              </a:rPr>
              <a:t>пург</a:t>
            </a:r>
            <a:r>
              <a:rPr lang="ru-RU" sz="3200" dirty="0" smtClean="0">
                <a:latin typeface="Monotype Corsiva" pitchFamily="66" charset="0"/>
              </a:rPr>
              <a:t> –</a:t>
            </a:r>
          </a:p>
          <a:p>
            <a:pPr>
              <a:buNone/>
            </a:pPr>
            <a:r>
              <a:rPr lang="ru-RU" sz="3200" dirty="0" smtClean="0">
                <a:latin typeface="Monotype Corsiva" pitchFamily="66" charset="0"/>
              </a:rPr>
              <a:t>Ты всех   прекрасней, - несравнимый,</a:t>
            </a:r>
          </a:p>
          <a:p>
            <a:pPr>
              <a:buNone/>
            </a:pPr>
            <a:r>
              <a:rPr lang="ru-RU" sz="3200" dirty="0" smtClean="0">
                <a:latin typeface="Monotype Corsiva" pitchFamily="66" charset="0"/>
              </a:rPr>
              <a:t>Блистательный САНКТ – ПЕТЕРБУРГ.</a:t>
            </a:r>
          </a:p>
          <a:p>
            <a:endParaRPr lang="ru-RU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                                             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4" name="Рисунок 3" descr="http://im8-tub-ru.yandex.net/i?id=122139328-29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149080"/>
            <a:ext cx="2736304" cy="21709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5960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908720"/>
            <a:ext cx="144016" cy="1440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860032" y="1535112"/>
            <a:ext cx="3826768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 flipV="1">
            <a:off x="457200" y="6126163"/>
            <a:ext cx="4040188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843808" y="620688"/>
            <a:ext cx="5987009" cy="424847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600" u="sng" dirty="0" smtClean="0"/>
              <a:t>Медный всадник</a:t>
            </a:r>
            <a:r>
              <a:rPr lang="ru-RU" sz="2000" dirty="0" smtClean="0"/>
              <a:t>– </a:t>
            </a:r>
            <a:r>
              <a:rPr lang="ru-RU" dirty="0" smtClean="0"/>
              <a:t>самый известный памятник Петру I. Он расположен в открытом сквере на Сенатской площади. Фальконе изобразил фигуру Петра I на вздыбленной лошади и тем самым хотел показать не полководца и победителя, а в первую очередь созидателя и законодателя.  О победителе и полководце нам говорит только венчающий голову венок из лавра и меч у пояса. Расположение монумента на вершине скалы указывает о преодоленных Петром трудностях, а змея является символом злых сил. </a:t>
            </a:r>
            <a:endParaRPr lang="ru-RU" b="1" dirty="0"/>
          </a:p>
        </p:txBody>
      </p:sp>
      <p:pic>
        <p:nvPicPr>
          <p:cNvPr id="9" name="Рисунок 8" descr="http://im5-tub-ru.yandex.net/i?id=121683837-08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80728"/>
            <a:ext cx="2088232" cy="17281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Рисунок 9" descr="http://im7-tub-ru.yandex.net/i?id=218780622-50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725144"/>
            <a:ext cx="1944216" cy="16447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advTm="10000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641080" y="227330"/>
            <a:ext cx="45719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V="1">
            <a:off x="755576" y="188639"/>
            <a:ext cx="144016" cy="7200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 flipV="1">
            <a:off x="8388424" y="260649"/>
            <a:ext cx="298376" cy="7200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923928" y="548681"/>
            <a:ext cx="4762872" cy="381642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На Адмиралтейской набережной находится памятник царю-плотнику, изображающий работающего над лодкой Петра I.</a:t>
            </a:r>
          </a:p>
          <a:p>
            <a:pPr>
              <a:buNone/>
            </a:pPr>
            <a:r>
              <a:rPr lang="ru-RU" dirty="0" smtClean="0"/>
              <a:t>Памятник купил царь Николай </a:t>
            </a:r>
            <a:r>
              <a:rPr lang="en-US" dirty="0" smtClean="0"/>
              <a:t>II</a:t>
            </a:r>
            <a:r>
              <a:rPr lang="ru-RU" dirty="0" smtClean="0"/>
              <a:t> в подарок Петербургу  к 200-летию Полтавской победы.</a:t>
            </a:r>
            <a:endParaRPr lang="ru-RU" dirty="0"/>
          </a:p>
        </p:txBody>
      </p:sp>
      <p:pic>
        <p:nvPicPr>
          <p:cNvPr id="7" name="Содержимое 6" descr="http://im3-tub-ru.yandex.net/i?id=84063926-28-72&amp;n=21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052736"/>
            <a:ext cx="2088232" cy="25922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 descr="http://im4-tub-ru.yandex.net/i?id=294793599-29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4293096"/>
            <a:ext cx="2448272" cy="18722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advTm="8000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273050"/>
            <a:ext cx="5842992" cy="2147838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Памятник отважному путешественнику, географу и исследователю центральной Азии</a:t>
            </a:r>
            <a:br>
              <a:rPr lang="ru-RU" sz="2700" dirty="0" smtClean="0"/>
            </a:br>
            <a:r>
              <a:rPr lang="ru-RU" sz="2700" dirty="0" smtClean="0"/>
              <a:t> Н. Пржевальскому установлен в Александровском саду в 1892г.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144016" cy="396043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7544" y="3717032"/>
            <a:ext cx="5328592" cy="2664296"/>
          </a:xfrm>
        </p:spPr>
        <p:txBody>
          <a:bodyPr>
            <a:normAutofit fontScale="92500" lnSpcReduction="20000"/>
          </a:bodyPr>
          <a:lstStyle/>
          <a:p>
            <a:endParaRPr lang="ru-RU" sz="2000" dirty="0" smtClean="0"/>
          </a:p>
          <a:p>
            <a:r>
              <a:rPr lang="ru-RU" sz="1800" dirty="0" smtClean="0"/>
              <a:t>Николай Пржевальский открыл ранее неизвестных животных (тибетский медведь, дикий верблюд и др.), и некоторые из них получили имя путешественника: пеструшка Пржевальского, лошадь Пржевальского, </a:t>
            </a:r>
            <a:r>
              <a:rPr lang="ru-RU" sz="1800" dirty="0" err="1" smtClean="0"/>
              <a:t>бузульник</a:t>
            </a:r>
            <a:r>
              <a:rPr lang="ru-RU" sz="1800" dirty="0" smtClean="0"/>
              <a:t> Пржевальского. Кроме того, благодаря стараниям исследователя на карте появились новые горные хребты, реки и озера.</a:t>
            </a:r>
            <a:endParaRPr lang="ru-RU" sz="18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 flipH="1">
            <a:off x="8820472" y="6669360"/>
            <a:ext cx="144016" cy="18864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6857998"/>
            <a:ext cx="4041775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8" name="Рисунок 7" descr="Памятник Пржевальскому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48680"/>
            <a:ext cx="2276475" cy="2857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Рисунок 10" descr="http://im8-tub-ru.yandex.net/i?id=48376686-27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501008"/>
            <a:ext cx="2088232" cy="24482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advTm="6000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3968" y="836712"/>
            <a:ext cx="4112208" cy="4497288"/>
          </a:xfrm>
        </p:spPr>
        <p:txBody>
          <a:bodyPr/>
          <a:lstStyle/>
          <a:p>
            <a:pPr algn="l"/>
            <a:r>
              <a:rPr lang="ru-RU" sz="2400" i="1" dirty="0" smtClean="0">
                <a:solidFill>
                  <a:schemeClr val="tx1"/>
                </a:solidFill>
              </a:rPr>
              <a:t>Сфинксы </a:t>
            </a:r>
            <a:r>
              <a:rPr lang="ru-RU" sz="2400" dirty="0" smtClean="0">
                <a:solidFill>
                  <a:schemeClr val="tx1"/>
                </a:solidFill>
              </a:rPr>
              <a:t>– </a:t>
            </a:r>
            <a:r>
              <a:rPr lang="ru-RU" sz="2000" dirty="0" smtClean="0">
                <a:solidFill>
                  <a:schemeClr val="tx1"/>
                </a:solidFill>
              </a:rPr>
              <a:t>древнейший в России памятник под открытым небом. Сфинксам 3,5 тысячи лет. В </a:t>
            </a:r>
            <a:r>
              <a:rPr lang="en-US" sz="2000" dirty="0" smtClean="0">
                <a:solidFill>
                  <a:schemeClr val="tx1"/>
                </a:solidFill>
              </a:rPr>
              <a:t>XIX</a:t>
            </a:r>
            <a:r>
              <a:rPr lang="ru-RU" sz="2000" dirty="0" smtClean="0">
                <a:solidFill>
                  <a:schemeClr val="tx1"/>
                </a:solidFill>
              </a:rPr>
              <a:t> веке они были куплены в Египте и на кораблях привезены в Петербург.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5" name="Содержимое 4" descr="http://im3-tub-ru.yandex.net/i?id=48400071-08-72&amp;n=21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692696"/>
            <a:ext cx="2232248" cy="20162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http://im2-tub-ru.yandex.net/i?id=203537818-04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124744"/>
            <a:ext cx="2039049" cy="18764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http://im4-tub-ru.yandex.net/i?id=225332565-68-72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3573016"/>
            <a:ext cx="2520280" cy="20882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 advTm="6000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44656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                                                      Самый многочисленный в России 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«львятник» находится 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на   Свердловской  набережной.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29 львов держат цепь ограды здания,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построенного </a:t>
            </a:r>
            <a:r>
              <a:rPr lang="ru-RU" sz="2000" dirty="0" err="1" smtClean="0"/>
              <a:t>архитекором</a:t>
            </a:r>
            <a:r>
              <a:rPr lang="ru-RU" sz="2000" dirty="0" smtClean="0"/>
              <a:t> 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В.И.Баженовым в конце </a:t>
            </a:r>
            <a:r>
              <a:rPr lang="en-US" sz="2000" dirty="0" smtClean="0"/>
              <a:t>XVIII</a:t>
            </a:r>
            <a:r>
              <a:rPr lang="ru-RU" sz="2000" dirty="0" smtClean="0"/>
              <a:t>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http://im8-tub-ru.yandex.net/i?id=141414842-64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00808"/>
            <a:ext cx="2592288" cy="20162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http://im7-tub-ru.yandex.net/i?id=180094348-18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3501008"/>
            <a:ext cx="1872208" cy="18722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186</TotalTime>
  <Words>225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Блистательный  Санкт-Петербург</vt:lpstr>
      <vt:lpstr>Слайд 2</vt:lpstr>
      <vt:lpstr>Слайд 3</vt:lpstr>
      <vt:lpstr>Слайд 4</vt:lpstr>
      <vt:lpstr>Памятник отважному путешественнику, географу и исследователю центральной Азии  Н. Пржевальскому установлен в Александровском саду в 1892г.</vt:lpstr>
      <vt:lpstr>Сфинксы – древнейший в России памятник под открытым небом. Сфинксам 3,5 тысячи лет. В XIX веке они были куплены в Египте и на кораблях привезены в Петербург.</vt:lpstr>
      <vt:lpstr>Слайд 7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Блистательный  Санкт-Петербург</dc:title>
  <dc:creator>1</dc:creator>
  <cp:lastModifiedBy>Галина</cp:lastModifiedBy>
  <cp:revision>22</cp:revision>
  <dcterms:created xsi:type="dcterms:W3CDTF">2012-09-25T19:20:42Z</dcterms:created>
  <dcterms:modified xsi:type="dcterms:W3CDTF">2017-11-11T09:16:53Z</dcterms:modified>
</cp:coreProperties>
</file>