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E5397-00D9-4B04-AEE4-CDB66A45D42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0AB7-5A6E-45C9-8419-E24124F0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wnloads\&#1076;&#1080;&#1082;&#1080;&#1077;\&#1073;&#1077;&#1083;&#1082;&#1072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43;&#1072;&#1083;&#1080;&#1085;&#1072;\Downloads\&#1076;&#1080;&#1082;&#1080;&#1077;\&#1105;&#1078;1.mp4" TargetMode="External"/><Relationship Id="rId1" Type="http://schemas.openxmlformats.org/officeDocument/2006/relationships/video" Target="file:///C:\Users\&#1043;&#1072;&#1083;&#1080;&#1085;&#1072;\Downloads\&#1076;&#1080;&#1082;&#1080;&#1077;\&#1105;&#1078;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43;&#1072;&#1083;&#1080;&#1085;&#1072;\Downloads\&#1076;&#1080;&#1082;&#1080;&#1077;\&#1083;&#1086;&#1089;&#1100;1.mp4" TargetMode="External"/><Relationship Id="rId1" Type="http://schemas.openxmlformats.org/officeDocument/2006/relationships/video" Target="file:///C:\Users\&#1043;&#1072;&#1083;&#1080;&#1085;&#1072;\Downloads\&#1076;&#1080;&#1082;&#1080;&#1077;\&#1083;&#1086;&#1089;&#1100;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cuments\&#1082;&#1086;&#1085;&#1077;&#1094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wnloads\&#1076;&#1080;&#1082;&#1080;&#1077;\&#1084;&#1077;&#1076;&#1074;&#1077;&#1076;&#1100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wnloads\&#1076;&#1080;&#1082;&#1080;&#1077;\&#1074;&#1086;&#1083;&#1082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wnloads\&#1076;&#1080;&#1082;&#1080;&#1077;\&#1083;&#1080;&#1089;&#1080;&#1094;&#1072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080;&#1085;&#1072;\Downloads\&#1076;&#1080;&#1082;&#1080;&#1077;\&#1079;&#1072;&#1103;&#1094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"/>
          </a:xfrm>
        </p:spPr>
        <p:txBody>
          <a:bodyPr>
            <a:normAutofit fontScale="90000"/>
          </a:bodyPr>
          <a:lstStyle/>
          <a:p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ages.myshared.ru/6/737835/slide_6.jpg"/>
          <p:cNvPicPr/>
          <p:nvPr/>
        </p:nvPicPr>
        <p:blipFill>
          <a:blip r:embed="rId2" cstate="print"/>
          <a:srcRect l="1924" r="2672"/>
          <a:stretch>
            <a:fillRect/>
          </a:stretch>
        </p:blipFill>
        <p:spPr bwMode="auto">
          <a:xfrm>
            <a:off x="539552" y="476672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мышь, не птица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лесу резвится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деревьях живёт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орешки всё грызёт.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л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1573" y="836712"/>
            <a:ext cx="7656512" cy="430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Колобок - не сказочный.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Колобок – загадочный.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он похож на ёлку,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серые иголки.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ёж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5056223" cy="2998405"/>
          </a:xfrm>
          <a:prstGeom prst="rect">
            <a:avLst/>
          </a:prstGeom>
        </p:spPr>
      </p:pic>
      <p:pic>
        <p:nvPicPr>
          <p:cNvPr id="3" name="ёж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03848" y="3415498"/>
            <a:ext cx="5735960" cy="322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Тяжелы рога по весу, 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важно он по лесу: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  хозяин, а не гость –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Хмурый и сердитый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ос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5040560" cy="3024336"/>
          </a:xfrm>
          <a:prstGeom prst="rect">
            <a:avLst/>
          </a:prstGeom>
        </p:spPr>
      </p:pic>
      <p:pic>
        <p:nvPicPr>
          <p:cNvPr id="3" name="лось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419872" y="3212976"/>
            <a:ext cx="5447928" cy="312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 в лесу, питаются,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поют, рычат, кусаются,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но часто нас пугаются…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ец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3559" y="764704"/>
            <a:ext cx="793688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Вперевалку зверь идёт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малину и по мёд.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сладкое он очень.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когда приходит осень,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Лезет в яму до весны,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он спит и видит сны.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едвед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912540" cy="445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овчарку он похож: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ни зуб – то острый нож!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бежит, оскалив пасть,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овцу готов напасть.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ол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915" y="764704"/>
            <a:ext cx="7784526" cy="4378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на вид – краса девица,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проделки мастерица.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дружить захочет с ней?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Зверя нет в лесу хитрей.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исиц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9" y="908720"/>
            <a:ext cx="7528498" cy="423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барашек и не кот.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шубу круглый год.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Шуба серая – для лета.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зимы – другого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яц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915" y="836712"/>
            <a:ext cx="7656511" cy="430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161</Words>
  <Application>Microsoft Office PowerPoint</Application>
  <PresentationFormat>Экран (4:3)</PresentationFormat>
  <Paragraphs>31</Paragraphs>
  <Slides>17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7</cp:revision>
  <dcterms:created xsi:type="dcterms:W3CDTF">2017-11-19T11:06:19Z</dcterms:created>
  <dcterms:modified xsi:type="dcterms:W3CDTF">2017-11-20T18:04:23Z</dcterms:modified>
</cp:coreProperties>
</file>