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7" r:id="rId3"/>
    <p:sldId id="283" r:id="rId4"/>
    <p:sldId id="281" r:id="rId5"/>
    <p:sldId id="298" r:id="rId6"/>
    <p:sldId id="268" r:id="rId7"/>
    <p:sldId id="299" r:id="rId8"/>
    <p:sldId id="300" r:id="rId9"/>
    <p:sldId id="301" r:id="rId10"/>
    <p:sldId id="302" r:id="rId11"/>
    <p:sldId id="303" r:id="rId12"/>
    <p:sldId id="269" r:id="rId13"/>
    <p:sldId id="286" r:id="rId14"/>
    <p:sldId id="287" r:id="rId15"/>
    <p:sldId id="304" r:id="rId16"/>
    <p:sldId id="305" r:id="rId17"/>
    <p:sldId id="306" r:id="rId18"/>
    <p:sldId id="271" r:id="rId19"/>
    <p:sldId id="295" r:id="rId20"/>
    <p:sldId id="289" r:id="rId21"/>
    <p:sldId id="296" r:id="rId22"/>
    <p:sldId id="288" r:id="rId23"/>
    <p:sldId id="290" r:id="rId24"/>
    <p:sldId id="291" r:id="rId25"/>
    <p:sldId id="297" r:id="rId26"/>
    <p:sldId id="292" r:id="rId27"/>
    <p:sldId id="294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32" autoAdjust="0"/>
    <p:restoredTop sz="94660"/>
  </p:normalViewPr>
  <p:slideViewPr>
    <p:cSldViewPr>
      <p:cViewPr varScale="1">
        <p:scale>
          <a:sx n="73" d="100"/>
          <a:sy n="73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1D7A5-3813-44F2-B3A6-74B18070ACF5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960D3-FB40-4992-BAA5-120BD086F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60D3-FB40-4992-BAA5-120BD086FD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A3F1-3F1F-4A1B-A71E-4F8E7F171B49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7304-EA5E-4E71-8789-E2B85688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A3F1-3F1F-4A1B-A71E-4F8E7F171B49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7304-EA5E-4E71-8789-E2B85688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A3F1-3F1F-4A1B-A71E-4F8E7F171B49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7304-EA5E-4E71-8789-E2B85688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A3F1-3F1F-4A1B-A71E-4F8E7F171B49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7304-EA5E-4E71-8789-E2B85688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A3F1-3F1F-4A1B-A71E-4F8E7F171B49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7304-EA5E-4E71-8789-E2B85688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A3F1-3F1F-4A1B-A71E-4F8E7F171B49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7304-EA5E-4E71-8789-E2B85688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A3F1-3F1F-4A1B-A71E-4F8E7F171B49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7304-EA5E-4E71-8789-E2B85688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A3F1-3F1F-4A1B-A71E-4F8E7F171B49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7304-EA5E-4E71-8789-E2B85688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A3F1-3F1F-4A1B-A71E-4F8E7F171B49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7304-EA5E-4E71-8789-E2B85688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A3F1-3F1F-4A1B-A71E-4F8E7F171B49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7304-EA5E-4E71-8789-E2B85688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A3F1-3F1F-4A1B-A71E-4F8E7F171B49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7304-EA5E-4E71-8789-E2B85688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A3F1-3F1F-4A1B-A71E-4F8E7F171B49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77304-EA5E-4E71-8789-E2B85688F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8;&#1080;&#1073;&#1086;&#1082;-&#1090;&#1077;&#1088;&#1077;&#1084;&#1086;&#1082;%20-%20&#1057;&#1082;&#1072;&#1079;&#1082;&#1080;%20&#1057;&#1091;&#1090;&#1077;&#1077;&#1074;&#1072;%20-%20&#1057;&#1086;&#1074;&#1077;&#1090;&#1089;&#1082;&#1080;&#1077;%20&#1084;&#1091;&#1083;&#1100;&#1090;&#1080;&#1082;&#1080;%20&#1076;&#1083;&#1103;%20&#1084;&#1072;&#1083;&#1099;&#1096;&#1077;&#1081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3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Грибное лукошко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500173"/>
            <a:ext cx="5465008" cy="3500463"/>
          </a:xfrm>
          <a:prstGeom prst="bevel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4929198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группы №3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дети, воспитатели и родители группы, музыкальный руководитель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071678"/>
            <a:ext cx="5929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Развивать все виды моторики.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Формировать умение координировать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речь с движением.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Формировать предпосылки к ЗОЖ-                      мыть руки после общения с животными.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6143668" cy="7032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Безопасность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857365"/>
            <a:ext cx="4429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«Как правильно играть на прогулке?»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вспомнить и закрепить правила поведения при подвижных играх, объяснить почему нельзя сталкиваться друг с другом.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3042" y="928670"/>
            <a:ext cx="65722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получат представление о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строении грибов и значении их в  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природе.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Научатся различать съедобные и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несъедобные грибы.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Выучат пословицы ,стихи ,загадки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о грибах.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Приобретут представления о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правильном сборе грибов и их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значении в жизни человека.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00042"/>
            <a:ext cx="6357982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b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1-подготовительный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000240"/>
            <a:ext cx="6143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Подбор методической литературы.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Подбор художественной литературы по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теме проекта.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Постановка целей, задач проекта.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Подбор наглядно-дидактических пособий,           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демонстрационного материала.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работе над     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проектом(изготовление стенгазеты и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ободков  с грибами)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2-практический 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357298"/>
            <a:ext cx="485778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Проведение с детьми НОД по теме 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проекта «Грибное лукошко». 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Расширять представление о грибах, уметь отличать грибы по характерным признакам.</a:t>
            </a:r>
          </a:p>
          <a:p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«Путешествие в лес»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Расширять знания детей о грибах 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(названии, месте произрастания, строении)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учить различать съедобные и несъедобные грибы; формировать познавательные действия. Развивать активный словарь детей 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(названия грибов)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развивать мышление, воображение. Воспитывать любовь к природе, дружелюбие.</a:t>
            </a:r>
          </a:p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noro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643050"/>
            <a:ext cx="2714644" cy="4286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428736"/>
            <a:ext cx="65008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НОД по теме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«В гости к ежику»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Продолжить знакомить с обитателями осеннего леса, соотнесение произнесенных звуков с предметами, изображенными на картинках</a:t>
            </a:r>
          </a:p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«Почему грибы так называются?»</a:t>
            </a:r>
            <a:r>
              <a:rPr lang="ru-RU" sz="2400" i="1" dirty="0" smtClean="0"/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 познакомить детей с разнообразием грибов, выделив группы съедобных и несъедобных грибов; учить детей разным приемам словообразования на примерах грибов.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9143999" cy="6876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142984"/>
            <a:ext cx="728667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Чтение и заучивание стихов о грибах.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Чтение пословиц и поговорок о  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грибах,  отгадывание загадок;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литературы: Цыферов А. «Друзья под 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грибом» , сказка В.Даль  «Война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грибов» , А.Н.Толстого«Грибы»,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B050"/>
                </a:solidFill>
              </a:rPr>
              <a:t>В. Катаева «Грибы», В. </a:t>
            </a:r>
            <a:r>
              <a:rPr lang="ru-RU" sz="2400" dirty="0" err="1" smtClean="0">
                <a:solidFill>
                  <a:srgbClr val="00B050"/>
                </a:solidFill>
              </a:rPr>
              <a:t>Сутеев</a:t>
            </a:r>
            <a:r>
              <a:rPr lang="ru-RU" sz="2400" dirty="0" smtClean="0">
                <a:solidFill>
                  <a:srgbClr val="00B050"/>
                </a:solidFill>
              </a:rPr>
              <a:t>  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    «Под грибом».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Чтение энциклопедической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литературы о  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грибах, совместно с родителями.</a:t>
            </a:r>
          </a:p>
          <a:p>
            <a:endParaRPr lang="ru-RU" sz="2400" dirty="0" smtClean="0">
              <a:solidFill>
                <a:srgbClr val="00B050"/>
              </a:solidFill>
            </a:endParaRPr>
          </a:p>
          <a:p>
            <a:endParaRPr lang="ru-RU" sz="2400" dirty="0" smtClean="0">
              <a:solidFill>
                <a:srgbClr val="00B050"/>
              </a:solidFill>
            </a:endParaRPr>
          </a:p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" y="0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Безопасность, здоровье, социализация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500174"/>
            <a:ext cx="69294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Беседа:  «Кому полезны грибы», «Правила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поведения в лесу»,  «Какие бывают  грибы»; 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«Грибная корзинка», «Сложи картинку»,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«Грибная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поляна», «Четвертый лишний»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С-р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 лес по грибы, по ягоды», «Автобус»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«Поймай грибок», «У медведя во бору…»,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«За грибами»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Музыкальная игра «Грибники и грибочки» (Авт.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Н. Глебова)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Просмотр мультфильма «Грибок-теремок».</a:t>
            </a:r>
          </a:p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Рисунок 3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1000108"/>
            <a:ext cx="692948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Лепка: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«Белый гриб».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Развивать умение лепить грибы, передавая форму и характерные особенности.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Аппликация: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«Гриб для белочки».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Учить использовать различные аппликативные способы работы.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Коллективное рисование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«Пенек с опятами»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Формировать умение использования нетрадиционной техники рисования ( с помощью ладошки)</a:t>
            </a:r>
          </a:p>
          <a:p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Заключительный этап: Результат проекта.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571612"/>
            <a:ext cx="75009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детей сформировались и обогатились 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представления о грибах. Дети узнают           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грибы по внешнему виду, знают как называются, 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съедобные и несъедобные, какую пользу приносят.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Изготовление стенгазеты помогло наглядно  увидеть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как многие семьи любят собирать грибы.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Пополнился словарный запас детей.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Расширились коммуникативные и творческие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способности детей.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стали любознательнее, активнее проявлять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интерес к окружающему миру.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Детям понравилось и они получили ответы на свои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вопросы.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9143999" cy="6876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1142984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познавательно-творческий.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Длительность: в течении 2-х недель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367170"/>
            <a:ext cx="6500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Речевое развитие,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1845299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0" y="-18288"/>
            <a:ext cx="9144000" cy="6876288"/>
          </a:xfrm>
        </p:spPr>
      </p:pic>
      <p:pic>
        <p:nvPicPr>
          <p:cNvPr id="7" name="Содержимое 10" descr="IMG-20170910-WA00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1138106">
            <a:off x="515964" y="1335385"/>
            <a:ext cx="4442848" cy="4352915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Лепка «Белый гриб»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7" descr="IMG-20170910-WA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4024">
            <a:off x="4508783" y="2159483"/>
            <a:ext cx="4156180" cy="406039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Пенек с опятами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IMG-20170921-WA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5618">
            <a:off x="1054170" y="1906830"/>
            <a:ext cx="3922133" cy="39665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Содержимое 7" descr="IMG-20170921-WA00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8550">
            <a:off x="4774888" y="1583746"/>
            <a:ext cx="3684123" cy="38470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pic>
        <p:nvPicPr>
          <p:cNvPr id="5" name="Содержимое 4" descr="IMG-20170910-WA000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6248" y="1357298"/>
            <a:ext cx="3827656" cy="4286280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Аппликация «Гриб для белочки»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otkryitki-detskie-kartinki-1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616823">
            <a:off x="1201019" y="1547932"/>
            <a:ext cx="3286656" cy="3903176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Читаем стихи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170922-WA00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071546"/>
            <a:ext cx="3000396" cy="27860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IMG-20170922-WA00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643314"/>
            <a:ext cx="2786082" cy="28575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IMG-20170922-WA00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1071546"/>
            <a:ext cx="2571768" cy="29289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IMG-20170922-WA009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1071546"/>
            <a:ext cx="2857520" cy="29051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IMG-20170922-WA01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3571876"/>
            <a:ext cx="3143272" cy="293872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10604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«У медведя во бору…»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70922-WA00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5949">
            <a:off x="1357988" y="1438707"/>
            <a:ext cx="3214642" cy="43577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IMG-20170922-WA00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6936">
            <a:off x="4430411" y="1709734"/>
            <a:ext cx="3960395" cy="406224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9143999" cy="6876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Стенгазета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170921-WA0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357298"/>
            <a:ext cx="6937455" cy="464347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9143999" cy="6876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Музыкальная игра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«Грибники и грибочки» (Авт. 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Н. Глебова)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170922-WA0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736"/>
            <a:ext cx="4000528" cy="22145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IMG-20170922-WA0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571876"/>
            <a:ext cx="3403140" cy="25003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IMG-20170922-WA00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1643050"/>
            <a:ext cx="3500462" cy="41434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" y="0"/>
            <a:ext cx="91196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Угощения от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лесовичка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170922-WA0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6127">
            <a:off x="1213554" y="1343365"/>
            <a:ext cx="3512718" cy="45720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IMG-20170922-WA0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2122">
            <a:off x="4790202" y="1484215"/>
            <a:ext cx="3550058" cy="409208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9143999" cy="6876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Грибное лукошко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170922-WA0045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285860"/>
            <a:ext cx="6991071" cy="478634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4643439" y="557214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642918"/>
            <a:ext cx="64294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 темы проекта: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Каждый человек должен любить и беречь природу. А прививать любовь к ней нужно с раннего детства. Чтобы у ребёнка возникло желание беречь и охранять природу, он должен научиться видеть её красоту и понимать ценность для человека. Не каждый современный родитель ходит со своими детьми в лес. А ведь невозможно познакомиться с природой достаточно близко, не побывав в лесу в разные времена года. Осенний лес необычайно красив. В сентябре в наших лесах настала грибная пора. Некоторые дети вместе с родителями ходили в лес за грибами. А в группе постоянно задавали вопросы о внешнем виде грибов, их названиях, строении, рассуждали о грибах. 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Именно поэтому мы с ребятами и родителями решили реализовать проект «Грибное лукошко». Шагая по ступенькам к финалу проектной деятельности, мы с ребятами узнаем много нового и интересного о родной природе, познакомимся с различными видами грибов, особенностями их произрастания и полезными свойствами, как для человека, так и для животных, птиц.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8452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76287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500034" y="428604"/>
            <a:ext cx="2786082" cy="214314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71472" y="2928934"/>
            <a:ext cx="3643338" cy="3286148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мы знаем ?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хотим узнать?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узнать?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786446" y="4357694"/>
            <a:ext cx="3000396" cy="2143116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поговорили о грибах ,но многие вопросы остались без ответа…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2857488" y="-214338"/>
            <a:ext cx="3929090" cy="2000264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Сережа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Знаю, что с ними жарят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картошку…Эля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них коричневые шляпки…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Растут в лесу…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428992" y="2571744"/>
            <a:ext cx="3857652" cy="250033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книжке прочитаем.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Спрошу у мамы.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Алина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Посмотрю картинки.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Сережа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Узнаю в компьютере.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5714976" y="428604"/>
            <a:ext cx="3429024" cy="250033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нельзя кушать?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Дима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им лет?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Алиса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они бывают?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857232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«трех вопросов»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87"/>
            <a:ext cx="9143999" cy="6876287"/>
          </a:xfrm>
          <a:prstGeom prst="rect">
            <a:avLst/>
          </a:prstGeom>
        </p:spPr>
      </p:pic>
      <p:pic>
        <p:nvPicPr>
          <p:cNvPr id="3" name="Рисунок 2" descr="IMG-20170919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571480"/>
            <a:ext cx="5072098" cy="59293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zhivye_muhomory(grafika)_Ob4907-764x7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643050"/>
            <a:ext cx="2143140" cy="25003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hello_html_ab53d3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214686"/>
            <a:ext cx="1979534" cy="2134372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" y="0"/>
            <a:ext cx="91196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428604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у детей о разнообразии грибов,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их строение, значение в природе и жизни человека.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14488"/>
            <a:ext cx="792961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у детей о разнообразии грибов;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Научиться распознавать съедобные и несъедобные грибы;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Познакомить со строением и с полезными свойствами грибов;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Воспитывать эмоциональную отзывчивость к природе;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Развивать воображение, мышление, речь;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Развивать умение и навыки использования даров природы для сохранения собственного здоровья;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Обогащать словарный запас детей.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785926"/>
            <a:ext cx="6357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Формировать навыки составления короткого рассказа.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Развивать умение отвечать на вопросы и вести диалог.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Развивать мышление, воображение, память, словарный запас.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Развивать интерес к природе.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слушать художественные произведения.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</a:t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развитие: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000240"/>
            <a:ext cx="6215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Развивать навыки общения со сверстниками в процессе игровой деятельности.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Закрепить правила безопасного поведения в лесу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Воспитывать интерес к труду взрослых, желание оказывать посильную помощь.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4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76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714488"/>
            <a:ext cx="6572296" cy="57150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786058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Совершенствовать навыки и  умения в  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рисовании, лепке, аппликации.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Развивать творческие способности.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604</Words>
  <Application>Microsoft Office PowerPoint</Application>
  <PresentationFormat>Экран (4:3)</PresentationFormat>
  <Paragraphs>159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Грибное лукошко</vt:lpstr>
      <vt:lpstr>Слайд 2</vt:lpstr>
      <vt:lpstr>Слайд 3</vt:lpstr>
      <vt:lpstr>Слайд 4</vt:lpstr>
      <vt:lpstr>Слайд 5</vt:lpstr>
      <vt:lpstr>Слайд 6</vt:lpstr>
      <vt:lpstr>Речевое развитие</vt:lpstr>
      <vt:lpstr>Социально-коммуникативное  развитие:</vt:lpstr>
      <vt:lpstr>Художественно-эстетическое  развитие: </vt:lpstr>
      <vt:lpstr>Физическое развитие</vt:lpstr>
      <vt:lpstr>Безопасность</vt:lpstr>
      <vt:lpstr>Слайд 12</vt:lpstr>
      <vt:lpstr> Этапы реализации проекта 1-подготовительный</vt:lpstr>
      <vt:lpstr>2-практический  Реализация проекта</vt:lpstr>
      <vt:lpstr>Развитие речи</vt:lpstr>
      <vt:lpstr>Художественная литература</vt:lpstr>
      <vt:lpstr>Безопасность, здоровье, социализация</vt:lpstr>
      <vt:lpstr>Слайд 18</vt:lpstr>
      <vt:lpstr>Заключительный этап: Результат проекта.</vt:lpstr>
      <vt:lpstr>Лепка «Белый гриб»</vt:lpstr>
      <vt:lpstr>Пенек с опятами</vt:lpstr>
      <vt:lpstr>Аппликация «Гриб для белочки»</vt:lpstr>
      <vt:lpstr>Читаем стихи</vt:lpstr>
      <vt:lpstr>П/и «У медведя во бору…»</vt:lpstr>
      <vt:lpstr>Стенгазета</vt:lpstr>
      <vt:lpstr>Музыкальная игра  «Грибники и грибочки» (Авт.      Н. Глебова) </vt:lpstr>
      <vt:lpstr>Угощения от лесовичка</vt:lpstr>
      <vt:lpstr>Грибное лукошко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Грибное лукошко</dc:title>
  <dc:creator>1</dc:creator>
  <cp:lastModifiedBy>1</cp:lastModifiedBy>
  <cp:revision>101</cp:revision>
  <dcterms:created xsi:type="dcterms:W3CDTF">2017-10-08T11:34:25Z</dcterms:created>
  <dcterms:modified xsi:type="dcterms:W3CDTF">2018-01-29T12:31:46Z</dcterms:modified>
</cp:coreProperties>
</file>