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73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69" r:id="rId14"/>
    <p:sldId id="272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48" autoAdjust="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4" y="2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5084FB-F0D9-4E41-B75A-3B39ECCA49EF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1C0AF1-9FC1-45C8-A71C-F19BDE13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880938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Повторение изученного по написанию приставок и сложных слов</a:t>
            </a:r>
            <a:endParaRPr lang="ru-RU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8941" y="3388659"/>
            <a:ext cx="3688976" cy="346934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asha_i_medved_kasha_kastryulya_priroda_povareshka_sad_1680x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9180" y="598516"/>
            <a:ext cx="7533640" cy="5710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8484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>
                <a:solidFill>
                  <a:srgbClr val="FFFF00"/>
                </a:solidFill>
              </a:rPr>
              <a:t>Югозападный</a:t>
            </a:r>
            <a:r>
              <a:rPr lang="ru-RU" dirty="0" smtClean="0">
                <a:solidFill>
                  <a:srgbClr val="FFFF00"/>
                </a:solidFill>
              </a:rPr>
              <a:t>, сине-</a:t>
            </a:r>
            <a:r>
              <a:rPr lang="ru-RU" dirty="0" err="1" smtClean="0">
                <a:solidFill>
                  <a:srgbClr val="FFFF00"/>
                </a:solidFill>
              </a:rPr>
              <a:t>зеленый,горькосоленый</a:t>
            </a:r>
            <a:r>
              <a:rPr lang="ru-RU" dirty="0" smtClean="0">
                <a:solidFill>
                  <a:srgbClr val="FFFF00"/>
                </a:solidFill>
              </a:rPr>
              <a:t>, древне-русский, трубопроводный,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лесопарковый, железно-дорожный, </a:t>
            </a:r>
            <a:r>
              <a:rPr lang="ru-RU" dirty="0" err="1" smtClean="0">
                <a:solidFill>
                  <a:srgbClr val="FFFF00"/>
                </a:solidFill>
              </a:rPr>
              <a:t>темныйтемный</a:t>
            </a:r>
            <a:r>
              <a:rPr lang="ru-RU" dirty="0" smtClean="0">
                <a:solidFill>
                  <a:srgbClr val="FFFF00"/>
                </a:solidFill>
              </a:rPr>
              <a:t>, черноморские,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сине-бело-красный, вечнозеленые, </a:t>
            </a:r>
            <a:r>
              <a:rPr lang="ru-RU" dirty="0" err="1" smtClean="0">
                <a:solidFill>
                  <a:srgbClr val="FFFF00"/>
                </a:solidFill>
              </a:rPr>
              <a:t>англорусский</a:t>
            </a:r>
            <a:r>
              <a:rPr lang="ru-RU" dirty="0" smtClean="0">
                <a:solidFill>
                  <a:srgbClr val="FFFF00"/>
                </a:solidFill>
              </a:rPr>
              <a:t>, бело-ствольная, свободолюбивый, </a:t>
            </a:r>
            <a:r>
              <a:rPr lang="ru-RU" dirty="0" smtClean="0">
                <a:solidFill>
                  <a:srgbClr val="FFFF00"/>
                </a:solidFill>
              </a:rPr>
              <a:t>научно-популярный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1656e796a612f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25605" y="4239491"/>
            <a:ext cx="3578961" cy="2564982"/>
          </a:xfrm>
        </p:spPr>
      </p:pic>
      <p:pic>
        <p:nvPicPr>
          <p:cNvPr id="7" name="Содержимое 6" descr="b673ee21ba13930a38895134de9fbad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012" y="4614068"/>
            <a:ext cx="2676698" cy="1986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74267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924" y="931024"/>
            <a:ext cx="8312727" cy="5403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381" y="565265"/>
            <a:ext cx="11671069" cy="5586153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chemeClr val="tx1">
                    <a:lumMod val="95000"/>
                  </a:schemeClr>
                </a:solidFill>
              </a:rPr>
              <a:t>Плодово-ягодный, широкоплечий, северо-восточный,  полкниги, </a:t>
            </a:r>
          </a:p>
          <a:p>
            <a:r>
              <a:rPr lang="ru-RU" sz="5500" b="1" dirty="0" smtClean="0">
                <a:solidFill>
                  <a:schemeClr val="tx1">
                    <a:lumMod val="95000"/>
                  </a:schemeClr>
                </a:solidFill>
              </a:rPr>
              <a:t>пол-яблока, саморазвитие, раздумывать, исследователь, бесспорный, изделие. </a:t>
            </a:r>
            <a:endParaRPr lang="ru-RU" sz="55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2388" y="3408218"/>
            <a:ext cx="4831248" cy="311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61377_92137nothumb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5178" y="581892"/>
            <a:ext cx="7980218" cy="5968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02437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+mn-lt"/>
              </a:rPr>
              <a:t>«Чтение хороших книг способствует формированию мировоззрения».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art-красивые-картинки-книга-чтение-132294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41191" y="3299012"/>
            <a:ext cx="5867300" cy="3332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_zEciZ8IZ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99247"/>
            <a:ext cx="10972800" cy="5683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+mn-lt"/>
              </a:rPr>
              <a:t>Орфографическая дуэль</a:t>
            </a:r>
            <a:endParaRPr lang="ru-RU" sz="7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Содержимое 5" descr="phoca_thumb_l_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278233"/>
            <a:ext cx="4356847" cy="3267635"/>
          </a:xfrm>
        </p:spPr>
      </p:pic>
      <p:pic>
        <p:nvPicPr>
          <p:cNvPr id="5" name="Содержимое 4" descr="i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971117" y="2249534"/>
            <a:ext cx="32004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549" y="665018"/>
            <a:ext cx="8212975" cy="5643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6e9fd1e50d848e7d3a1d9ba9d25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1062" y="498763"/>
            <a:ext cx="7315200" cy="60017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3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9331" y="349136"/>
            <a:ext cx="6500553" cy="5959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f2d6243c0e66ea5313bf295f4023a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6451" y="1313411"/>
            <a:ext cx="6533803" cy="4904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324278002271b1b223985c1cd799fb9859c62a4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99506"/>
            <a:ext cx="7830589" cy="6109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49</Words>
  <Application>Microsoft Office PowerPoint</Application>
  <PresentationFormat>Широкоэкранный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Повторение изученного по написанию приставок и сложных слов</vt:lpstr>
      <vt:lpstr>«Чтение хороших книг способствует формированию мировоззрения».</vt:lpstr>
      <vt:lpstr>Презентация PowerPoint</vt:lpstr>
      <vt:lpstr>Орфографическая дуэль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Югозападный, сине-зеленый,горькосоленый, древне-русский, трубопроводный, лесопарковый, железно-дорожный, темныйтемный, черноморские,  сине-бело-красный, вечнозеленые, англорусский, бело-ствольная, свободолюбивый, научно-популярный </vt:lpstr>
      <vt:lpstr>Презентация PowerPoint</vt:lpstr>
      <vt:lpstr>Презентация PowerPoint</vt:lpstr>
      <vt:lpstr>Домашнее задание: 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)))))))))))))))))))))))))))))</dc:title>
  <dc:creator>1</dc:creator>
  <cp:lastModifiedBy>user</cp:lastModifiedBy>
  <cp:revision>27</cp:revision>
  <dcterms:created xsi:type="dcterms:W3CDTF">2014-10-21T10:22:01Z</dcterms:created>
  <dcterms:modified xsi:type="dcterms:W3CDTF">2017-11-29T05:19:08Z</dcterms:modified>
</cp:coreProperties>
</file>