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A0602-E307-4667-AE85-6793354A91E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8A131-F65E-40C6-87BC-E56F74CF8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8A131-F65E-40C6-87BC-E56F74CF88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8A131-F65E-40C6-87BC-E56F74CF88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33.jpeg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openxmlformats.org/officeDocument/2006/relationships/image" Target="../media/image8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28575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Организация развивающей </a:t>
            </a:r>
            <a:br>
              <a:rPr lang="ru-RU" sz="3200" dirty="0" smtClean="0"/>
            </a:br>
            <a:r>
              <a:rPr lang="ru-RU" sz="3200" dirty="0" smtClean="0"/>
              <a:t>предметно-пространственной среды ДОУ: знакомство с методическим пособием </a:t>
            </a:r>
            <a:r>
              <a:rPr lang="ru-RU" sz="3200" b="1" dirty="0" smtClean="0"/>
              <a:t>«книжка – шкатулка»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928934"/>
            <a:ext cx="5000660" cy="3643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Воспитатели 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квалификационной категории МКДОУ детского сада «Веснушки» г.Родники</a:t>
            </a:r>
          </a:p>
          <a:p>
            <a:pPr>
              <a:lnSpc>
                <a:spcPct val="160000"/>
              </a:lnSpc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Котова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Елена Анатольевна</a:t>
            </a:r>
          </a:p>
          <a:p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Тихомирова</a:t>
            </a: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Зинаида Александровна</a:t>
            </a:r>
          </a:p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2017г.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29190" y="2714620"/>
            <a:ext cx="4094626" cy="4019558"/>
            <a:chOff x="4929190" y="2714620"/>
            <a:chExt cx="4094626" cy="4019558"/>
          </a:xfrm>
        </p:grpSpPr>
        <p:pic>
          <p:nvPicPr>
            <p:cNvPr id="8" name="Рисунок 7" descr="img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233">
              <a:off x="6572264" y="3143248"/>
              <a:ext cx="2095482" cy="1571612"/>
            </a:xfrm>
            <a:prstGeom prst="rect">
              <a:avLst/>
            </a:prstGeom>
          </p:spPr>
        </p:pic>
        <p:pic>
          <p:nvPicPr>
            <p:cNvPr id="4" name="Рисунок 3" descr="1519178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9190" y="2714620"/>
              <a:ext cx="4094626" cy="4019558"/>
            </a:xfrm>
            <a:prstGeom prst="rect">
              <a:avLst/>
            </a:prstGeom>
          </p:spPr>
        </p:pic>
        <p:pic>
          <p:nvPicPr>
            <p:cNvPr id="5" name="Рисунок 4" descr="6716629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1549" t="-10733" r="-7187" b="44805"/>
            <a:stretch>
              <a:fillRect/>
            </a:stretch>
          </p:blipFill>
          <p:spPr>
            <a:xfrm rot="249884">
              <a:off x="5268975" y="4184082"/>
              <a:ext cx="3133388" cy="1241910"/>
            </a:xfrm>
            <a:prstGeom prst="rect">
              <a:avLst/>
            </a:prstGeom>
            <a:noFill/>
          </p:spPr>
        </p:pic>
        <p:pic>
          <p:nvPicPr>
            <p:cNvPr id="6" name="Рисунок 5" descr="1031261-6-1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461"/>
            <a:stretch>
              <a:fillRect/>
            </a:stretch>
          </p:blipFill>
          <p:spPr>
            <a:xfrm rot="542735">
              <a:off x="5481642" y="4632550"/>
              <a:ext cx="1742526" cy="804251"/>
            </a:xfrm>
            <a:prstGeom prst="rect">
              <a:avLst/>
            </a:prstGeom>
          </p:spPr>
        </p:pic>
        <p:pic>
          <p:nvPicPr>
            <p:cNvPr id="7" name="Рисунок 6" descr="125188606_0_136f98_ee212a2f_origsss.png"/>
            <p:cNvPicPr>
              <a:picLocks noChangeAspect="1"/>
            </p:cNvPicPr>
            <p:nvPr/>
          </p:nvPicPr>
          <p:blipFill>
            <a:blip r:embed="rId8" cstate="print"/>
            <a:srcRect t="49165"/>
            <a:stretch>
              <a:fillRect/>
            </a:stretch>
          </p:blipFill>
          <p:spPr>
            <a:xfrm rot="449635" flipH="1" flipV="1">
              <a:off x="6551236" y="4723638"/>
              <a:ext cx="1285884" cy="85725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Основные принципы дошкольного образования (п.1.4. ФГОС ДО)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78200" y="4981582"/>
            <a:ext cx="2165800" cy="1876418"/>
            <a:chOff x="4929190" y="2714620"/>
            <a:chExt cx="4094626" cy="4019558"/>
          </a:xfrm>
        </p:grpSpPr>
        <p:pic>
          <p:nvPicPr>
            <p:cNvPr id="10" name="Рисунок 9" descr="img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3233">
              <a:off x="6572264" y="3143248"/>
              <a:ext cx="2095482" cy="1571612"/>
            </a:xfrm>
            <a:prstGeom prst="rect">
              <a:avLst/>
            </a:prstGeom>
          </p:spPr>
        </p:pic>
        <p:pic>
          <p:nvPicPr>
            <p:cNvPr id="11" name="Рисунок 10" descr="1519178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190" y="2714620"/>
              <a:ext cx="4094626" cy="4019558"/>
            </a:xfrm>
            <a:prstGeom prst="rect">
              <a:avLst/>
            </a:prstGeom>
          </p:spPr>
        </p:pic>
        <p:pic>
          <p:nvPicPr>
            <p:cNvPr id="12" name="Рисунок 11" descr="6716629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1549" t="-10733" r="-7187" b="44805"/>
            <a:stretch>
              <a:fillRect/>
            </a:stretch>
          </p:blipFill>
          <p:spPr>
            <a:xfrm rot="249884">
              <a:off x="5268975" y="4184082"/>
              <a:ext cx="3133388" cy="1241910"/>
            </a:xfrm>
            <a:prstGeom prst="rect">
              <a:avLst/>
            </a:prstGeom>
            <a:noFill/>
          </p:spPr>
        </p:pic>
        <p:pic>
          <p:nvPicPr>
            <p:cNvPr id="13" name="Рисунок 12" descr="1031261-6-1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461"/>
            <a:stretch>
              <a:fillRect/>
            </a:stretch>
          </p:blipFill>
          <p:spPr>
            <a:xfrm rot="542735">
              <a:off x="5481642" y="4632550"/>
              <a:ext cx="1742526" cy="804251"/>
            </a:xfrm>
            <a:prstGeom prst="rect">
              <a:avLst/>
            </a:prstGeom>
          </p:spPr>
        </p:pic>
        <p:pic>
          <p:nvPicPr>
            <p:cNvPr id="14" name="Рисунок 13" descr="125188606_0_136f98_ee212a2f_origsss.png"/>
            <p:cNvPicPr>
              <a:picLocks noChangeAspect="1"/>
            </p:cNvPicPr>
            <p:nvPr/>
          </p:nvPicPr>
          <p:blipFill>
            <a:blip r:embed="rId7" cstate="print"/>
            <a:srcRect t="49165"/>
            <a:stretch>
              <a:fillRect/>
            </a:stretch>
          </p:blipFill>
          <p:spPr>
            <a:xfrm rot="449635" flipH="1" flipV="1">
              <a:off x="6551236" y="4723638"/>
              <a:ext cx="1285884" cy="857256"/>
            </a:xfrm>
            <a:prstGeom prst="rect">
              <a:avLst/>
            </a:prstGeom>
          </p:spPr>
        </p:pic>
      </p:grpSp>
      <p:sp>
        <p:nvSpPr>
          <p:cNvPr id="16" name="Подзаголовок 2"/>
          <p:cNvSpPr txBox="1">
            <a:spLocks/>
          </p:cNvSpPr>
          <p:nvPr/>
        </p:nvSpPr>
        <p:spPr>
          <a:xfrm>
            <a:off x="357158" y="642918"/>
            <a:ext cx="8358246" cy="600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Полноценное проживание ребёнком всех этапов детства, обогащение детского развития.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ru-RU" sz="2000" dirty="0" smtClean="0"/>
              <a:t>Содействие и сотрудничество детей и взрослых…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Поддержка инициативы детей в различных видах деятельности.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ru-RU" sz="2000" dirty="0" smtClean="0"/>
              <a:t>Формирование познавательных интересов и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познавательных действий ребёнка в различных видах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деятельности.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/>
              <a:t>6) Возрастная адекватность дошкольного образования.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Оснащение развивающей предметно-пространственной среды</a:t>
            </a:r>
          </a:p>
        </p:txBody>
      </p:sp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14281" y="3143248"/>
            <a:ext cx="4667282" cy="3500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214810" y="928670"/>
            <a:ext cx="4667283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DSC00738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57224" y="928670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DSC00738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5715008" y="4714884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Книга - шкатулка</a:t>
            </a:r>
          </a:p>
        </p:txBody>
      </p:sp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51547" y="2951947"/>
            <a:ext cx="4248472" cy="3186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84757" y="2087851"/>
            <a:ext cx="4248472" cy="3186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C00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65076" y="1151748"/>
            <a:ext cx="4248476" cy="31863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детских книг</a:t>
            </a:r>
          </a:p>
        </p:txBody>
      </p:sp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-403898" y="2572250"/>
            <a:ext cx="4667282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4852686" y="1060082"/>
            <a:ext cx="4667282" cy="3500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DSC00738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2771800" y="692696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DSC0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674465" y="4398543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Игровой материал в книгах</a:t>
            </a:r>
          </a:p>
        </p:txBody>
      </p:sp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14281" y="3143248"/>
            <a:ext cx="4667282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214810" y="928670"/>
            <a:ext cx="4667282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DSC00738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857224" y="928670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DSC00738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5715008" y="4714884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ЛЭП - буки</a:t>
            </a:r>
          </a:p>
        </p:txBody>
      </p:sp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3143248"/>
            <a:ext cx="4667282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928670"/>
            <a:ext cx="4667282" cy="3500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DSC007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928670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DSC007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714884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7429552" cy="71438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Содержание шкатулки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6978200" y="4981582"/>
            <a:ext cx="2165800" cy="1876418"/>
            <a:chOff x="4929190" y="2714620"/>
            <a:chExt cx="4094626" cy="4019558"/>
          </a:xfrm>
        </p:grpSpPr>
        <p:pic>
          <p:nvPicPr>
            <p:cNvPr id="10" name="Рисунок 9" descr="img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3233">
              <a:off x="6572264" y="3143248"/>
              <a:ext cx="2095482" cy="1571612"/>
            </a:xfrm>
            <a:prstGeom prst="rect">
              <a:avLst/>
            </a:prstGeom>
          </p:spPr>
        </p:pic>
        <p:pic>
          <p:nvPicPr>
            <p:cNvPr id="11" name="Рисунок 10" descr="1519178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190" y="2714620"/>
              <a:ext cx="4094626" cy="4019558"/>
            </a:xfrm>
            <a:prstGeom prst="rect">
              <a:avLst/>
            </a:prstGeom>
          </p:spPr>
        </p:pic>
        <p:pic>
          <p:nvPicPr>
            <p:cNvPr id="12" name="Рисунок 11" descr="6716629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1549" t="-10733" r="-7187" b="44805"/>
            <a:stretch>
              <a:fillRect/>
            </a:stretch>
          </p:blipFill>
          <p:spPr>
            <a:xfrm rot="249884">
              <a:off x="5268975" y="4184082"/>
              <a:ext cx="3133388" cy="1241910"/>
            </a:xfrm>
            <a:prstGeom prst="rect">
              <a:avLst/>
            </a:prstGeom>
            <a:noFill/>
          </p:spPr>
        </p:pic>
        <p:pic>
          <p:nvPicPr>
            <p:cNvPr id="13" name="Рисунок 12" descr="1031261-6-1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461"/>
            <a:stretch>
              <a:fillRect/>
            </a:stretch>
          </p:blipFill>
          <p:spPr>
            <a:xfrm rot="542735">
              <a:off x="5481642" y="4632550"/>
              <a:ext cx="1742526" cy="804251"/>
            </a:xfrm>
            <a:prstGeom prst="rect">
              <a:avLst/>
            </a:prstGeom>
          </p:spPr>
        </p:pic>
        <p:pic>
          <p:nvPicPr>
            <p:cNvPr id="14" name="Рисунок 13" descr="125188606_0_136f98_ee212a2f_origsss.png"/>
            <p:cNvPicPr>
              <a:picLocks noChangeAspect="1"/>
            </p:cNvPicPr>
            <p:nvPr/>
          </p:nvPicPr>
          <p:blipFill>
            <a:blip r:embed="rId7" cstate="print"/>
            <a:srcRect t="49165"/>
            <a:stretch>
              <a:fillRect/>
            </a:stretch>
          </p:blipFill>
          <p:spPr>
            <a:xfrm rot="449635" flipH="1" flipV="1">
              <a:off x="6551236" y="4723638"/>
              <a:ext cx="1285884" cy="857256"/>
            </a:xfrm>
            <a:prstGeom prst="rect">
              <a:avLst/>
            </a:prstGeom>
          </p:spPr>
        </p:pic>
      </p:grpSp>
      <p:pic>
        <p:nvPicPr>
          <p:cNvPr id="15" name="Рисунок 14" descr="DSC00738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5929322" y="357166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DSC00738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6429388" y="2500306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DSC00738.JPG"/>
          <p:cNvPicPr>
            <a:picLocks noChangeAspect="1"/>
          </p:cNvPicPr>
          <p:nvPr/>
        </p:nvPicPr>
        <p:blipFill>
          <a:blip r:embed="rId10" cstate="print">
            <a:lum bright="10000" contrast="10000"/>
          </a:blip>
          <a:stretch>
            <a:fillRect/>
          </a:stretch>
        </p:blipFill>
        <p:spPr>
          <a:xfrm rot="5400000">
            <a:off x="2786050" y="2071678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DSC00738.JPG"/>
          <p:cNvPicPr>
            <a:picLocks noChangeAspect="1"/>
          </p:cNvPicPr>
          <p:nvPr/>
        </p:nvPicPr>
        <p:blipFill>
          <a:blip r:embed="rId11" cstate="print">
            <a:lum contrast="10000"/>
          </a:blip>
          <a:stretch>
            <a:fillRect/>
          </a:stretch>
        </p:blipFill>
        <p:spPr>
          <a:xfrm rot="5400000">
            <a:off x="571472" y="642918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DSC00738.JPG"/>
          <p:cNvPicPr>
            <a:picLocks noChangeAspect="1"/>
          </p:cNvPicPr>
          <p:nvPr/>
        </p:nvPicPr>
        <p:blipFill>
          <a:blip r:embed="rId12" cstate="print">
            <a:lum contrast="10000"/>
          </a:blip>
          <a:stretch>
            <a:fillRect/>
          </a:stretch>
        </p:blipFill>
        <p:spPr>
          <a:xfrm>
            <a:off x="500034" y="4714884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DSC00738.JPG"/>
          <p:cNvPicPr>
            <a:picLocks noChangeAspect="1"/>
          </p:cNvPicPr>
          <p:nvPr/>
        </p:nvPicPr>
        <p:blipFill>
          <a:blip r:embed="rId13" cstate="print">
            <a:lum contrast="10000"/>
          </a:blip>
          <a:stretch>
            <a:fillRect/>
          </a:stretch>
        </p:blipFill>
        <p:spPr>
          <a:xfrm>
            <a:off x="3286116" y="4714884"/>
            <a:ext cx="2571768" cy="1928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3" name="Прямая со стрелкой 22"/>
          <p:cNvCxnSpPr/>
          <p:nvPr/>
        </p:nvCxnSpPr>
        <p:spPr>
          <a:xfrm rot="5400000" flipH="1" flipV="1">
            <a:off x="6929454" y="5143512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214942" y="3786190"/>
            <a:ext cx="2143140" cy="20002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</p:cNvCxnSpPr>
          <p:nvPr/>
        </p:nvCxnSpPr>
        <p:spPr>
          <a:xfrm rot="10800000">
            <a:off x="6000761" y="5786454"/>
            <a:ext cx="1159353" cy="110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28575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Приглашаем к сотрудничеству!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Группа 9"/>
          <p:cNvGrpSpPr/>
          <p:nvPr/>
        </p:nvGrpSpPr>
        <p:grpSpPr>
          <a:xfrm>
            <a:off x="4929190" y="2714620"/>
            <a:ext cx="4094626" cy="4019558"/>
            <a:chOff x="4929190" y="2714620"/>
            <a:chExt cx="4094626" cy="4019558"/>
          </a:xfrm>
        </p:grpSpPr>
        <p:pic>
          <p:nvPicPr>
            <p:cNvPr id="8" name="Рисунок 7" descr="img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3233">
              <a:off x="6572264" y="3143248"/>
              <a:ext cx="2095482" cy="1571612"/>
            </a:xfrm>
            <a:prstGeom prst="rect">
              <a:avLst/>
            </a:prstGeom>
          </p:spPr>
        </p:pic>
        <p:pic>
          <p:nvPicPr>
            <p:cNvPr id="4" name="Рисунок 3" descr="1519178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9190" y="2714620"/>
              <a:ext cx="4094626" cy="4019558"/>
            </a:xfrm>
            <a:prstGeom prst="rect">
              <a:avLst/>
            </a:prstGeom>
          </p:spPr>
        </p:pic>
        <p:pic>
          <p:nvPicPr>
            <p:cNvPr id="5" name="Рисунок 4" descr="6716629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1549" t="-10733" r="-7187" b="44805"/>
            <a:stretch>
              <a:fillRect/>
            </a:stretch>
          </p:blipFill>
          <p:spPr>
            <a:xfrm rot="249884">
              <a:off x="5268975" y="4184082"/>
              <a:ext cx="3133388" cy="1241910"/>
            </a:xfrm>
            <a:prstGeom prst="rect">
              <a:avLst/>
            </a:prstGeom>
            <a:noFill/>
          </p:spPr>
        </p:pic>
        <p:pic>
          <p:nvPicPr>
            <p:cNvPr id="6" name="Рисунок 5" descr="1031261-6-1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461"/>
            <a:stretch>
              <a:fillRect/>
            </a:stretch>
          </p:blipFill>
          <p:spPr>
            <a:xfrm rot="542735">
              <a:off x="5481642" y="4632550"/>
              <a:ext cx="1742526" cy="804251"/>
            </a:xfrm>
            <a:prstGeom prst="rect">
              <a:avLst/>
            </a:prstGeom>
          </p:spPr>
        </p:pic>
        <p:pic>
          <p:nvPicPr>
            <p:cNvPr id="7" name="Рисунок 6" descr="125188606_0_136f98_ee212a2f_origsss.png"/>
            <p:cNvPicPr>
              <a:picLocks noChangeAspect="1"/>
            </p:cNvPicPr>
            <p:nvPr/>
          </p:nvPicPr>
          <p:blipFill>
            <a:blip r:embed="rId8" cstate="print"/>
            <a:srcRect t="49165"/>
            <a:stretch>
              <a:fillRect/>
            </a:stretch>
          </p:blipFill>
          <p:spPr>
            <a:xfrm rot="449635" flipH="1" flipV="1">
              <a:off x="6551236" y="4723638"/>
              <a:ext cx="1285884" cy="857256"/>
            </a:xfrm>
            <a:prstGeom prst="rect">
              <a:avLst/>
            </a:prstGeom>
          </p:spPr>
        </p:pic>
      </p:grp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6072198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МКДОУ детский сад «Веснушки» г.Родники Ивановской области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vesnushki-nsh@yandex.ru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135</Words>
  <Application>Microsoft Office PowerPoint</Application>
  <PresentationFormat>Экран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развивающей  предметно-пространственной среды ДОУ: знакомство с методическим пособием «книжка – шкатулка»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  Приглашаем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 предметно-пространственной среды ДОУ: знакомство с методическим пособием «книжка – шкатулка»</dc:title>
  <dc:creator>Веснушки</dc:creator>
  <cp:lastModifiedBy>Веснушки</cp:lastModifiedBy>
  <cp:revision>13</cp:revision>
  <dcterms:created xsi:type="dcterms:W3CDTF">2017-10-25T05:43:00Z</dcterms:created>
  <dcterms:modified xsi:type="dcterms:W3CDTF">2017-10-27T08:51:36Z</dcterms:modified>
</cp:coreProperties>
</file>