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9" r:id="rId11"/>
    <p:sldId id="267" r:id="rId12"/>
    <p:sldId id="270" r:id="rId13"/>
    <p:sldId id="274" r:id="rId14"/>
    <p:sldId id="271" r:id="rId15"/>
    <p:sldId id="272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D5E-36BD-412F-A2ED-29D41B01C54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E2F-BB08-46E7-95CA-C26FFA88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D5E-36BD-412F-A2ED-29D41B01C54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E2F-BB08-46E7-95CA-C26FFA88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D5E-36BD-412F-A2ED-29D41B01C54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E2F-BB08-46E7-95CA-C26FFA88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D5E-36BD-412F-A2ED-29D41B01C54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E2F-BB08-46E7-95CA-C26FFA88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D5E-36BD-412F-A2ED-29D41B01C54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E2F-BB08-46E7-95CA-C26FFA88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D5E-36BD-412F-A2ED-29D41B01C54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E2F-BB08-46E7-95CA-C26FFA88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D5E-36BD-412F-A2ED-29D41B01C54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E2F-BB08-46E7-95CA-C26FFA88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D5E-36BD-412F-A2ED-29D41B01C54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E2F-BB08-46E7-95CA-C26FFA88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D5E-36BD-412F-A2ED-29D41B01C54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E2F-BB08-46E7-95CA-C26FFA88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D5E-36BD-412F-A2ED-29D41B01C54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E2F-BB08-46E7-95CA-C26FFA88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D5E-36BD-412F-A2ED-29D41B01C54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4E2F-BB08-46E7-95CA-C26FFA88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0D5E-36BD-412F-A2ED-29D41B01C54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44E2F-BB08-46E7-95CA-C26FFA880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7772400" cy="178595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Автономное образовательное учреждение центр развития ребенка детский сад  №10 «Рябинка»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на тему :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Экологическая тропа</a:t>
            </a:r>
          </a:p>
          <a:p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Отставнова Юлия Сергеевна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140731.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428604"/>
            <a:ext cx="5218579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Объекты для наблюдений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голуби, сороки, вороны, воробьи, синички, снегири.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 формировать экологическую культуру детей; прививать любовь к природе и воспитывать бережное отношение к ней; знакомить детей с повадками, условиями жизни, пользе птиц на Земле; развивать познавательную способность дошкольников.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65562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Цветочная станция</a:t>
            </a:r>
            <a:endParaRPr lang="ru-RU" sz="2400" i="1" dirty="0"/>
          </a:p>
        </p:txBody>
      </p:sp>
      <p:pic>
        <p:nvPicPr>
          <p:cNvPr id="5" name="Содержимое 4" descr="5597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14290"/>
            <a:ext cx="5283198" cy="614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57216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Информация об объекте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«Цветочная станция»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 это ограниченная территория (клумба),  где выращиваются различные декоративные растения. Как правило, это травянистые цветковые растения. Цветники предназначены для украшения и улучшения вида территории ДОУ.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 - уточнить представления детей о цветниках, о разнообразии цветущих растений, их названия, строение, способы ухода, условия роста;</a:t>
            </a:r>
          </a:p>
          <a:p>
            <a:pPr>
              <a:lnSpc>
                <a:spcPct val="11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сравнение разных цветов по внешнему виду, способам размножения, связь с насекомыми</a:t>
            </a:r>
          </a:p>
          <a:p>
            <a:pPr>
              <a:lnSpc>
                <a:spcPct val="11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учить понимать пользу и значение природы для хорошего настроения и самочувствия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Объекты для наблюдения: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многолетние и однолетние цветущие растения: тюльпаны, ирисы, нарциссы, календула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Рябиновая роща</a:t>
            </a:r>
            <a:endParaRPr lang="ru-RU" sz="2400" i="1" dirty="0"/>
          </a:p>
        </p:txBody>
      </p:sp>
      <p:pic>
        <p:nvPicPr>
          <p:cNvPr id="5" name="Содержимое 4" descr="1285191473_raibina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85728"/>
            <a:ext cx="5429288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 i="1" dirty="0" smtClean="0"/>
              <a:t>Цель</a:t>
            </a:r>
            <a:r>
              <a:rPr lang="ru-RU" sz="1600" i="1" dirty="0" smtClean="0"/>
              <a:t>:  знакомить детей с рябиной; развивать цветовое восприятие, наблюдательность и зрительную память; учить различать деревья по их листьям; углублять и конкретизировать представления об особенностях внешнего </a:t>
            </a:r>
          </a:p>
          <a:p>
            <a:r>
              <a:rPr lang="ru-RU" sz="1600" i="1" dirty="0" smtClean="0"/>
              <a:t>вида рябины, условиях жизни .</a:t>
            </a:r>
          </a:p>
          <a:p>
            <a:r>
              <a:rPr lang="ru-RU" sz="1600" i="1" dirty="0" smtClean="0"/>
              <a:t>Развивать экологическое мышление, воспитывать гуманное отношение к </a:t>
            </a:r>
          </a:p>
          <a:p>
            <a:r>
              <a:rPr lang="ru-RU" sz="1600" i="1" dirty="0" smtClean="0"/>
              <a:t>миру природы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Сирень Победы</a:t>
            </a:r>
            <a:endParaRPr lang="ru-RU" sz="2400" i="1" dirty="0"/>
          </a:p>
        </p:txBody>
      </p:sp>
      <p:pic>
        <p:nvPicPr>
          <p:cNvPr id="5" name="Содержимое 4" descr="7scXmvRaP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285728"/>
            <a:ext cx="5283230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Сирень – символ весны</a:t>
            </a:r>
            <a:r>
              <a:rPr lang="ru-RU" sz="1600" i="1" dirty="0" smtClean="0"/>
              <a:t>, ведь только весной можно увидеть её цветение, почувствовать ни с чем несравнимый аромат. Так в мае1945года, букетами цветов сирени встречали победителей фашизма. Доброй традицией стало высаживание сирени ко дню Победы в разных уголках России 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3050"/>
            <a:ext cx="3322669" cy="51274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Тропа здоровья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14290"/>
            <a:ext cx="5397502" cy="642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928670"/>
            <a:ext cx="3322669" cy="5572164"/>
          </a:xfrm>
        </p:spPr>
        <p:txBody>
          <a:bodyPr>
            <a:normAutofit fontScale="92500" lnSpcReduction="20000"/>
          </a:bodyPr>
          <a:lstStyle/>
          <a:p>
            <a:r>
              <a:rPr lang="ru-RU" sz="1500" b="1" i="1" dirty="0"/>
              <a:t>Информация об объекте</a:t>
            </a:r>
            <a:endParaRPr lang="ru-RU" sz="1500" i="1" dirty="0"/>
          </a:p>
          <a:p>
            <a:r>
              <a:rPr lang="ru-RU" sz="1500" i="1" dirty="0"/>
              <a:t>Тропа здоровья» позволяет проводить профилактику и коррекцию здоровья детей в игровой форме. Она выполнена из естественных материалов в форме небольших отрезков, мощенных  </a:t>
            </a:r>
            <a:r>
              <a:rPr lang="ru-RU" sz="1500" i="1" dirty="0" err="1"/>
              <a:t>разнофактурным</a:t>
            </a:r>
            <a:r>
              <a:rPr lang="ru-RU" sz="1500" i="1" dirty="0"/>
              <a:t> природным материалом. Это спилы деревьев, галька, сосновые шишки, песок.</a:t>
            </a:r>
          </a:p>
          <a:p>
            <a:r>
              <a:rPr lang="ru-RU" sz="1500" i="1" dirty="0"/>
              <a:t>Упражнения с использованием природных материалов помогают детям развивать физическую силу, гибкость тела, координацию движений ребёнка.</a:t>
            </a:r>
          </a:p>
          <a:p>
            <a:r>
              <a:rPr lang="ru-RU" sz="1500" b="1" i="1" dirty="0"/>
              <a:t>Цель:</a:t>
            </a:r>
            <a:endParaRPr lang="ru-RU" sz="1500" i="1" dirty="0"/>
          </a:p>
          <a:p>
            <a:pPr lvl="0"/>
            <a:r>
              <a:rPr lang="ru-RU" sz="1500" i="1" dirty="0"/>
              <a:t>-профилактика плоскостопия у детей;</a:t>
            </a:r>
          </a:p>
          <a:p>
            <a:pPr lvl="0"/>
            <a:r>
              <a:rPr lang="ru-RU" sz="1500" i="1" dirty="0"/>
              <a:t>-улучшение координации движений;</a:t>
            </a:r>
          </a:p>
          <a:p>
            <a:pPr lvl="0"/>
            <a:r>
              <a:rPr lang="ru-RU" sz="1500" i="1" dirty="0"/>
              <a:t>улучшение функции сердечнососудистой и дыхательной систем;</a:t>
            </a:r>
          </a:p>
          <a:p>
            <a:pPr lvl="0"/>
            <a:r>
              <a:rPr lang="ru-RU" sz="1500" i="1" dirty="0"/>
              <a:t>повышение сопротивляемости инфекционным заболеваниям;</a:t>
            </a:r>
          </a:p>
          <a:p>
            <a:pPr lvl="0"/>
            <a:r>
              <a:rPr lang="ru-RU" sz="1500" i="1" dirty="0"/>
              <a:t>улучшение эмоционально-психического состояния детей;</a:t>
            </a:r>
          </a:p>
          <a:p>
            <a:pPr lvl="0"/>
            <a:r>
              <a:rPr lang="ru-RU" sz="1500" i="1" dirty="0"/>
              <a:t>приобщение детей к здоровому образу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Метеостанция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Эколето в детском саду 2015 Метел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428604"/>
            <a:ext cx="5371006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3251231" cy="5786478"/>
          </a:xfrm>
        </p:spPr>
        <p:txBody>
          <a:bodyPr>
            <a:noAutofit/>
          </a:bodyPr>
          <a:lstStyle/>
          <a:p>
            <a:r>
              <a:rPr lang="ru-RU" sz="1300" b="1" i="1" dirty="0"/>
              <a:t>Информация об объекте</a:t>
            </a:r>
            <a:endParaRPr lang="ru-RU" sz="1300" i="1" dirty="0"/>
          </a:p>
          <a:p>
            <a:r>
              <a:rPr lang="ru-RU" sz="1300" b="1" i="1" dirty="0"/>
              <a:t>«Метеостанция» </a:t>
            </a:r>
            <a:r>
              <a:rPr lang="ru-RU" sz="1300" i="1" dirty="0"/>
              <a:t>– площадка для организации, наблюдений и изучения явлений природы (осадки, направление ветра). При наблюдении за природными явлениями (например, движением облаков, поведением животных, состоянием растений.) При пользовании простых приборов для определения погоды у ребенка развивается наблюдательность, умение делать выводы, обобщать, – все это необходимо для общего развития ребенка.</a:t>
            </a:r>
          </a:p>
          <a:p>
            <a:r>
              <a:rPr lang="ru-RU" sz="1300" b="1" i="1" dirty="0"/>
              <a:t>Цель:</a:t>
            </a:r>
            <a:endParaRPr lang="ru-RU" sz="1300" i="1" dirty="0"/>
          </a:p>
          <a:p>
            <a:r>
              <a:rPr lang="ru-RU" sz="1300" i="1" dirty="0"/>
              <a:t>- обучение детей элементарному прогнозированию состояния погоды.</a:t>
            </a:r>
          </a:p>
          <a:p>
            <a:r>
              <a:rPr lang="ru-RU" sz="1300" i="1" dirty="0"/>
              <a:t> </a:t>
            </a:r>
          </a:p>
          <a:p>
            <a:r>
              <a:rPr lang="ru-RU" sz="1300" b="1" i="1" dirty="0"/>
              <a:t>Оборудование детской метеостанции включает в себя:</a:t>
            </a:r>
            <a:endParaRPr lang="ru-RU" sz="1300" i="1" dirty="0"/>
          </a:p>
          <a:p>
            <a:pPr lvl="0"/>
            <a:r>
              <a:rPr lang="ru-RU" sz="1300" i="1" dirty="0"/>
              <a:t>Термометр – прибор для изменения температуры воздуха.</a:t>
            </a:r>
          </a:p>
          <a:p>
            <a:pPr lvl="0"/>
            <a:r>
              <a:rPr lang="ru-RU" sz="1300" i="1" dirty="0"/>
              <a:t>Барометр — прибор для измерения атмосферного давления, изменение которого предвещает перемену погоды.</a:t>
            </a:r>
          </a:p>
          <a:p>
            <a:pPr lvl="0"/>
            <a:r>
              <a:rPr lang="ru-RU" sz="1300" i="1" dirty="0"/>
              <a:t>Дождемер – прибор для измерения количества осадков.</a:t>
            </a:r>
          </a:p>
          <a:p>
            <a:r>
              <a:rPr lang="ru-RU" sz="1300" i="1" dirty="0"/>
              <a:t>Флюгер — прибор для определения направления и силы ветра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6556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63525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285728"/>
            <a:ext cx="5283230" cy="628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857232"/>
            <a:ext cx="3251231" cy="571504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Информация об объекте</a:t>
            </a:r>
          </a:p>
          <a:p>
            <a:pPr>
              <a:lnSpc>
                <a:spcPct val="110000"/>
              </a:lnSpc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Огород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в детском саду способствует развитию наблюдательности и любознательности у детей, что помогает лучше ознакомится с растительным миром. Он способствует расширению представления детей о растениях как живых организмах, об условиях, необходимых для роста и развития. Кроме того, «Огород» развивает эстетические чувства у дошкольников, умение радоваться красоте выращиваемых растений и оценивать результаты своего труда.</a:t>
            </a:r>
          </a:p>
          <a:p>
            <a:pPr>
              <a:lnSpc>
                <a:spcPct val="110000"/>
              </a:lnSpc>
            </a:pP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-расширение и обобщение знаний детей о культурных огородных растениях  (помидоре, фасоли, горохе, луке,  морковке, редиске, свекле, картошке, кабачке, укропе, петрушке);</a:t>
            </a:r>
          </a:p>
          <a:p>
            <a:pPr>
              <a:lnSpc>
                <a:spcPct val="110000"/>
              </a:lnSpc>
            </a:pP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- обучение навыкам ухода за ними, формирование представления о значении овощей в жизни  человека.</a:t>
            </a:r>
          </a:p>
          <a:p>
            <a:pPr>
              <a:lnSpc>
                <a:spcPct val="110000"/>
              </a:lnSpc>
            </a:pP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Оборудование. Овощные культуры.</a:t>
            </a:r>
          </a:p>
          <a:p>
            <a:pPr>
              <a:lnSpc>
                <a:spcPct val="110000"/>
              </a:lnSpc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rostov-sobiraetsya-potratit-okolo-3-mlrd-rubley-na-god-ekologii_1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42844" y="142852"/>
            <a:ext cx="8786874" cy="564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14744" y="5857892"/>
            <a:ext cx="4214842" cy="714380"/>
          </a:xfrm>
        </p:spPr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Экологическая тропа-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специально оборудованный, с образовательными и воспитательными целями маршрут, состоящий из ряда объектов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 indent="0">
              <a:lnSpc>
                <a:spcPct val="170000"/>
              </a:lnSpc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70000"/>
              </a:lnSpc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7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 ознакомлении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детей с природой открываются возможности для эстетического, патриотического, нравственного воспитания. Общение с природой обогащает духовную сферу человека, способствует формированию положительных качеств. Проведение собственных исследований, наблюдений позволяют обобщать, анализировать и способствовать экологически грамотному, безопасному для природы и собственного здоровья поведению.</a:t>
            </a:r>
          </a:p>
          <a:p>
            <a:endParaRPr lang="ru-RU" sz="20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 Развитие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эстетических чувств (умение видеть и почувствовать красоту природы,  желания сохранить ее).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2. Формирование системы экологических знаний и представлений.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 Воспитание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осознанного отношения ребенка через общение с природой.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 Участие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детей в посильной для них деятельности по уходу за растениями и животными, по охране и защите природы.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 Учить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видеть красоту природы, сравнивать, анализировать, устанавливать простейшие, причинно-следственные связи, делать обобщения.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 Знакомить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  с правилами поведения на природе, уточнить экологические запреты.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 Развивать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логическое мышление, внимание, память.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 Воспитывать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 чувство близости к природе и умение  сопереживать  всему живому.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Формы и методы работы с детьми на экологической тропе: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экологические беседы;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наблюдения в природе;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экскурсии в природу;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целевые прогулки;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КВН, викторина,»Поле чудес»;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экологические конкурсы;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решение экологических ситуативных задач;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обсуждение и проигрывание ситуаций;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труд в природе;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коллекционирование;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экологические развлечения, досуги, праздники;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экологические игры (дидактические, игры – путешествия, сюжетно –  ролевые игры, соревновательные, подвижные), и т.д.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Формы и методы работы с         родителями на экологической 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ропе: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lnSpc>
                <a:spcPct val="15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взросло – детские проекты;</a:t>
            </a:r>
          </a:p>
          <a:p>
            <a:pPr indent="0">
              <a:lnSpc>
                <a:spcPct val="15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изготовление поделок, рисунков;</a:t>
            </a:r>
          </a:p>
          <a:p>
            <a:pPr indent="0">
              <a:lnSpc>
                <a:spcPct val="15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субботники по облагораживанию территории детского сада;</a:t>
            </a:r>
          </a:p>
          <a:p>
            <a:pPr indent="0">
              <a:lnSpc>
                <a:spcPct val="15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участие в конкурсах;</a:t>
            </a:r>
          </a:p>
          <a:p>
            <a:pPr indent="0">
              <a:lnSpc>
                <a:spcPct val="15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участие в совместных экологических развлечениях, досугах,      праздниках;</a:t>
            </a:r>
          </a:p>
          <a:p>
            <a:pPr indent="0">
              <a:lnSpc>
                <a:spcPct val="15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фотовыставки;</a:t>
            </a:r>
          </a:p>
          <a:p>
            <a:pPr indent="0">
              <a:lnSpc>
                <a:spcPct val="15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изготовление книжек – малышек (сочиняем экологические сказки), и т.д.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Этапы создания и оформления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Autofit/>
          </a:bodyPr>
          <a:lstStyle/>
          <a:p>
            <a:pPr indent="0">
              <a:lnSpc>
                <a:spcPct val="170000"/>
              </a:lnSpc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оследовательность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действий по созданию тропинки может быть следующей:</a:t>
            </a:r>
          </a:p>
          <a:p>
            <a:pPr lvl="0" indent="0">
              <a:lnSpc>
                <a:spcPct val="170000"/>
              </a:lnSpc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детальное обследование территории и выделение наиболее интересных объектов;</a:t>
            </a:r>
          </a:p>
          <a:p>
            <a:pPr lvl="0" indent="0">
              <a:lnSpc>
                <a:spcPct val="170000"/>
              </a:lnSpc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составление картосхемы тропинки с нанесением маршрута и всех ее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объектов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ct val="170000"/>
              </a:lnSpc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выбор вместе с детьми «хозяина» тропинки — сказочного персонажа, который  будет давать ребятам задания и приглашать их в гости;</a:t>
            </a:r>
          </a:p>
          <a:p>
            <a:pPr lvl="0" indent="0">
              <a:lnSpc>
                <a:spcPct val="170000"/>
              </a:lnSpc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фотографирование объектов и описание всех точек по схеме, оформленное в виде альбома (паспорта);</a:t>
            </a:r>
          </a:p>
          <a:p>
            <a:pPr lvl="0" indent="0">
              <a:lnSpc>
                <a:spcPct val="170000"/>
              </a:lnSpc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изготовление табличек с рисунками, подписями для видовых точек,    природоохранных знаков;</a:t>
            </a:r>
          </a:p>
          <a:p>
            <a:pPr lvl="0" indent="0">
              <a:lnSpc>
                <a:spcPct val="170000"/>
              </a:lnSpc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составление рекомендаций по использованию объектов тропинки для работы с детьми.</a:t>
            </a:r>
          </a:p>
          <a:p>
            <a:pPr indent="0">
              <a:lnSpc>
                <a:spcPct val="170000"/>
              </a:lnSpc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584182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Альпийская горка</a:t>
            </a:r>
            <a:endParaRPr lang="ru-RU" sz="2800" i="1" dirty="0"/>
          </a:p>
        </p:txBody>
      </p:sp>
      <p:pic>
        <p:nvPicPr>
          <p:cNvPr id="5" name="Содержимое 4" descr="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42852"/>
            <a:ext cx="5214973" cy="651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251231" cy="5643602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Альпийская горка – 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ландшафтная композиция, как правило, высотная, которую устраивают на естественном или искусственном рельефе в сочетании с подпорными стенками, небольшими водными устройствами.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: формировать представления об «альпинарии», как разновидности цветника; дать детям знания о составляющих частях «альпинария» (сочетание объектов живой и неживой природы).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Альпийская горка рассматривается как самостоятельный объект для наблюдений, имеет познавательное и эстетическое значение.</a:t>
            </a: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Птичий городок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85728"/>
            <a:ext cx="5286412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Информация об объекте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данном объекте экологической тропы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размещаются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кормушки, скворечники для наблюдения за птицами во время прогулок с детьми.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663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Автономное образовательное учреждение центр развития ребенка детский сад  №10 «Рябинка»     </vt:lpstr>
      <vt:lpstr>  Экологическая тропа-это специально оборудованный, с образовательными и воспитательными целями маршрут, состоящий из ряда объектов  Актуальность:</vt:lpstr>
      <vt:lpstr>Цель:  </vt:lpstr>
      <vt:lpstr>Задачи:</vt:lpstr>
      <vt:lpstr>Формы и методы работы с детьми на экологической тропе:</vt:lpstr>
      <vt:lpstr>Формы и методы работы с         родителями на экологической тропе:</vt:lpstr>
      <vt:lpstr>Этапы создания и оформления</vt:lpstr>
      <vt:lpstr>Альпийская горка</vt:lpstr>
      <vt:lpstr>Птичий городок</vt:lpstr>
      <vt:lpstr>Слайд 10</vt:lpstr>
      <vt:lpstr>Цветочная станция</vt:lpstr>
      <vt:lpstr>Рябиновая роща</vt:lpstr>
      <vt:lpstr>Сирень Победы</vt:lpstr>
      <vt:lpstr>Тропа здоровья</vt:lpstr>
      <vt:lpstr>Метеостанция</vt:lpstr>
      <vt:lpstr>Огород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Автономное образовательное учреждение центр развития ребенка детский сад  №10 «Рябинка»</dc:title>
  <dc:creator>Fisher</dc:creator>
  <cp:lastModifiedBy>Fisher</cp:lastModifiedBy>
  <cp:revision>47</cp:revision>
  <dcterms:created xsi:type="dcterms:W3CDTF">2017-11-19T14:48:01Z</dcterms:created>
  <dcterms:modified xsi:type="dcterms:W3CDTF">2017-11-28T07:18:31Z</dcterms:modified>
</cp:coreProperties>
</file>