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75" r:id="rId3"/>
    <p:sldId id="277" r:id="rId4"/>
    <p:sldId id="286" r:id="rId5"/>
    <p:sldId id="278" r:id="rId6"/>
    <p:sldId id="287" r:id="rId7"/>
    <p:sldId id="288" r:id="rId8"/>
    <p:sldId id="294" r:id="rId9"/>
    <p:sldId id="293" r:id="rId10"/>
    <p:sldId id="290" r:id="rId11"/>
    <p:sldId id="291" r:id="rId12"/>
    <p:sldId id="292" r:id="rId13"/>
    <p:sldId id="276" r:id="rId14"/>
  </p:sldIdLst>
  <p:sldSz cx="9144000" cy="6858000" type="screen4x3"/>
  <p:notesSz cx="6797675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-1710" y="-5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AD1A1-6BEC-4035-9CA7-E71DBD5051E8}" type="datetimeFigureOut">
              <a:rPr lang="ru-RU" smtClean="0"/>
              <a:pPr/>
              <a:t>06.01.2018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DD8C1-FAD5-4E80-B012-60C3887C2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AD1A1-6BEC-4035-9CA7-E71DBD5051E8}" type="datetimeFigureOut">
              <a:rPr lang="ru-RU" smtClean="0"/>
              <a:pPr/>
              <a:t>06.01.2018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DD8C1-FAD5-4E80-B012-60C3887C2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AD1A1-6BEC-4035-9CA7-E71DBD5051E8}" type="datetimeFigureOut">
              <a:rPr lang="ru-RU" smtClean="0"/>
              <a:pPr/>
              <a:t>06.01.2018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DD8C1-FAD5-4E80-B012-60C3887C2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AD1A1-6BEC-4035-9CA7-E71DBD5051E8}" type="datetimeFigureOut">
              <a:rPr lang="ru-RU" smtClean="0"/>
              <a:pPr/>
              <a:t>06.01.2018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DD8C1-FAD5-4E80-B012-60C3887C2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AD1A1-6BEC-4035-9CA7-E71DBD5051E8}" type="datetimeFigureOut">
              <a:rPr lang="ru-RU" smtClean="0"/>
              <a:pPr/>
              <a:t>06.01.2018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DD8C1-FAD5-4E80-B012-60C3887C2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AD1A1-6BEC-4035-9CA7-E71DBD5051E8}" type="datetimeFigureOut">
              <a:rPr lang="ru-RU" smtClean="0"/>
              <a:pPr/>
              <a:t>06.01.2018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DD8C1-FAD5-4E80-B012-60C3887C2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AD1A1-6BEC-4035-9CA7-E71DBD5051E8}" type="datetimeFigureOut">
              <a:rPr lang="ru-RU" smtClean="0"/>
              <a:pPr/>
              <a:t>06.01.2018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DD8C1-FAD5-4E80-B012-60C3887C2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AD1A1-6BEC-4035-9CA7-E71DBD5051E8}" type="datetimeFigureOut">
              <a:rPr lang="ru-RU" smtClean="0"/>
              <a:pPr/>
              <a:t>06.01.2018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DD8C1-FAD5-4E80-B012-60C3887C2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AD1A1-6BEC-4035-9CA7-E71DBD5051E8}" type="datetimeFigureOut">
              <a:rPr lang="ru-RU" smtClean="0"/>
              <a:pPr/>
              <a:t>06.01.2018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DD8C1-FAD5-4E80-B012-60C3887C2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AD1A1-6BEC-4035-9CA7-E71DBD5051E8}" type="datetimeFigureOut">
              <a:rPr lang="ru-RU" smtClean="0"/>
              <a:pPr/>
              <a:t>06.01.2018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DD8C1-FAD5-4E80-B012-60C3887C2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AD1A1-6BEC-4035-9CA7-E71DBD5051E8}" type="datetimeFigureOut">
              <a:rPr lang="ru-RU" smtClean="0"/>
              <a:pPr/>
              <a:t>06.01.2018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DD8C1-FAD5-4E80-B012-60C3887C2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AD1A1-6BEC-4035-9CA7-E71DBD5051E8}" type="datetimeFigureOut">
              <a:rPr lang="ru-RU" smtClean="0"/>
              <a:pPr/>
              <a:t>06.01.2018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DD8C1-FAD5-4E80-B012-60C3887C2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23456\Desktop\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0" y="0"/>
            <a:ext cx="91173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" y="33635"/>
            <a:ext cx="9143999" cy="62170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16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1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Муниципальное казённое дошкольное образовательное учреждение</a:t>
            </a:r>
            <a:endParaRPr lang="ru-RU" sz="16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1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«</a:t>
            </a:r>
            <a:r>
              <a:rPr lang="ru-RU" sz="16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Ординский</a:t>
            </a:r>
            <a:r>
              <a:rPr lang="ru-RU" sz="1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детский сад № 1»</a:t>
            </a:r>
          </a:p>
          <a:p>
            <a:pPr algn="ctr"/>
            <a:endParaRPr lang="ru-RU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16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16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16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</a:t>
            </a:r>
            <a:r>
              <a:rPr lang="ru-RU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бумагопластика</a:t>
            </a: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</a:p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Волшебные полоски».</a:t>
            </a:r>
          </a:p>
          <a:p>
            <a:pPr algn="ctr"/>
            <a:r>
              <a:rPr lang="ru-RU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</a:p>
          <a:p>
            <a:pPr algn="ctr"/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Работу 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выполнила</a:t>
            </a:r>
          </a:p>
          <a:p>
            <a:pPr algn="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воспитатель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Честикова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С.Н.</a:t>
            </a:r>
            <a:endParaRPr lang="ru-RU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51720" y="620688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7" name="Picture 3" descr="C:\Users\1\Desktop\12-1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4773910" cy="605074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220072" y="1628800"/>
            <a:ext cx="39239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Способы</a:t>
            </a:r>
          </a:p>
          <a:p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сворачивания и</a:t>
            </a:r>
          </a:p>
          <a:p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склеивания </a:t>
            </a:r>
          </a:p>
          <a:p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цветных</a:t>
            </a:r>
          </a:p>
          <a:p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полос</a:t>
            </a:r>
            <a:endParaRPr lang="ru-RU" sz="4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476672"/>
            <a:ext cx="8496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Поделки выполненные с использованием бумажных полосок</a:t>
            </a:r>
            <a:endParaRPr lang="ru-RU" sz="4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1\Desktop\201711060315244315bdab1_650x6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060848"/>
            <a:ext cx="2328325" cy="1518656"/>
          </a:xfrm>
          <a:prstGeom prst="rect">
            <a:avLst/>
          </a:prstGeom>
          <a:noFill/>
        </p:spPr>
      </p:pic>
      <p:pic>
        <p:nvPicPr>
          <p:cNvPr id="2052" name="Picture 4" descr="C:\Users\1\Desktop\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933056"/>
            <a:ext cx="2296692" cy="2493963"/>
          </a:xfrm>
          <a:prstGeom prst="rect">
            <a:avLst/>
          </a:prstGeom>
          <a:noFill/>
        </p:spPr>
      </p:pic>
      <p:pic>
        <p:nvPicPr>
          <p:cNvPr id="2053" name="Picture 5" descr="C:\Users\1\Desktop\wpid-elochka-iz-bumazhnyh-polosok_i_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933056"/>
            <a:ext cx="2375519" cy="2489572"/>
          </a:xfrm>
          <a:prstGeom prst="rect">
            <a:avLst/>
          </a:prstGeom>
          <a:noFill/>
        </p:spPr>
      </p:pic>
      <p:pic>
        <p:nvPicPr>
          <p:cNvPr id="2054" name="Picture 6" descr="C:\Users\1\Desktop\Без названи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4653136"/>
            <a:ext cx="2509029" cy="1739280"/>
          </a:xfrm>
          <a:prstGeom prst="rect">
            <a:avLst/>
          </a:prstGeom>
          <a:noFill/>
        </p:spPr>
      </p:pic>
      <p:pic>
        <p:nvPicPr>
          <p:cNvPr id="2055" name="Picture 7" descr="C:\Users\1\Desktop\6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1916832"/>
            <a:ext cx="2539504" cy="1747178"/>
          </a:xfrm>
          <a:prstGeom prst="rect">
            <a:avLst/>
          </a:prstGeom>
          <a:noFill/>
        </p:spPr>
      </p:pic>
      <p:pic>
        <p:nvPicPr>
          <p:cNvPr id="2056" name="Picture 8" descr="C:\Users\1\Desktop\6589edd35d1756eb844a704bf559057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3888" y="1988840"/>
            <a:ext cx="2088232" cy="24253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\Desktop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C:\Users\1\Desktop\image_115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404664"/>
            <a:ext cx="3096344" cy="2191258"/>
          </a:xfrm>
          <a:prstGeom prst="rect">
            <a:avLst/>
          </a:prstGeom>
          <a:noFill/>
        </p:spPr>
      </p:pic>
      <p:pic>
        <p:nvPicPr>
          <p:cNvPr id="3076" name="Picture 4" descr="C:\Users\1\Desktop\s12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32656"/>
            <a:ext cx="3171850" cy="2281008"/>
          </a:xfrm>
          <a:prstGeom prst="rect">
            <a:avLst/>
          </a:prstGeom>
          <a:noFill/>
        </p:spPr>
      </p:pic>
      <p:pic>
        <p:nvPicPr>
          <p:cNvPr id="3077" name="Picture 5" descr="C:\Users\1\Desktop\2031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2780928"/>
            <a:ext cx="3028670" cy="1656184"/>
          </a:xfrm>
          <a:prstGeom prst="rect">
            <a:avLst/>
          </a:prstGeom>
          <a:noFill/>
        </p:spPr>
      </p:pic>
      <p:pic>
        <p:nvPicPr>
          <p:cNvPr id="3078" name="Picture 6" descr="C:\Users\1\Desktop\image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81773" y="2924944"/>
            <a:ext cx="2600726" cy="3312368"/>
          </a:xfrm>
          <a:prstGeom prst="rect">
            <a:avLst/>
          </a:prstGeom>
          <a:noFill/>
        </p:spPr>
      </p:pic>
      <p:pic>
        <p:nvPicPr>
          <p:cNvPr id="3079" name="Picture 7" descr="C:\Users\1\Desktop\fa37e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621346"/>
            <a:ext cx="3721100" cy="22366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23456\Desktop\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3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0"/>
            <a:ext cx="842493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endParaRPr lang="ru-RU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</a:p>
          <a:p>
            <a:r>
              <a:rPr lang="ru-RU" sz="4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6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23456\Desktop\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6" y="0"/>
            <a:ext cx="91683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8819" y="620688"/>
            <a:ext cx="8424936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Истоки способностей и дарования детей на кончиках их пальцев. От них, образно говоря, идут тончайшие ручейки, которые питают источник творческой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мысли…</a:t>
            </a:r>
          </a:p>
          <a:p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</a:t>
            </a: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мастерства в детской руке, тем умнее ребенок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endParaRPr lang="ru-RU" sz="28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В.А. Сухомлинский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23456\Desktop\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4" y="31921"/>
            <a:ext cx="9239607" cy="682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404664"/>
            <a:ext cx="8424935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</a:t>
            </a:r>
          </a:p>
          <a:p>
            <a:pPr algn="ctr"/>
            <a:r>
              <a:rPr lang="ru-RU" sz="4000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психических процессов</a:t>
            </a:r>
          </a:p>
          <a:p>
            <a:pPr algn="ctr"/>
            <a:endParaRPr lang="ru-RU" sz="24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-Внимание</a:t>
            </a:r>
            <a:endParaRPr lang="ru-RU" sz="40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-Восприятие</a:t>
            </a:r>
          </a:p>
          <a:p>
            <a:pPr algn="ctr"/>
            <a:r>
              <a:rPr lang="ru-RU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-Память</a:t>
            </a:r>
          </a:p>
          <a:p>
            <a:pPr marL="285750" indent="-285750" algn="ctr">
              <a:buFontTx/>
              <a:buChar char="-"/>
            </a:pPr>
            <a:r>
              <a:rPr lang="ru-RU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ечь</a:t>
            </a:r>
          </a:p>
          <a:p>
            <a:pPr marL="285750" indent="-285750" algn="ctr">
              <a:buFontTx/>
              <a:buChar char="-"/>
            </a:pPr>
            <a:r>
              <a:rPr lang="ru-RU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Мышление</a:t>
            </a:r>
          </a:p>
          <a:p>
            <a:pPr marL="285750" indent="-285750" algn="ctr">
              <a:buFontTx/>
              <a:buChar char="-"/>
            </a:pPr>
            <a:r>
              <a:rPr lang="ru-RU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Воображение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23456\Desktop\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0" y="9854"/>
            <a:ext cx="9127559" cy="684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548680"/>
            <a:ext cx="842493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 проявление</a:t>
            </a:r>
          </a:p>
          <a:p>
            <a:pPr algn="ctr"/>
            <a:r>
              <a:rPr lang="ru-RU" sz="4000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детей способностей: </a:t>
            </a:r>
          </a:p>
          <a:p>
            <a:pPr algn="ctr"/>
            <a:endParaRPr lang="ru-RU" sz="4000" b="1" i="1" u="sng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</a:t>
            </a:r>
            <a:r>
              <a:rPr lang="ru-RU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6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-конструктивные</a:t>
            </a:r>
            <a:r>
              <a:rPr lang="ru-RU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6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-оформительские,</a:t>
            </a:r>
          </a:p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-организаторские.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47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123456\Desktop\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3" y="0"/>
            <a:ext cx="91310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123456\Desktop\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8640"/>
            <a:ext cx="3199284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23456\Desktop\prakticheskoe-zanyatie-zolotye-ruchk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93096"/>
            <a:ext cx="3200400" cy="234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23456\Desktop\wRywHlmlaG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179" y="0"/>
            <a:ext cx="365059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123456\Desktop\Tyikovka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279" y="1901588"/>
            <a:ext cx="3188946" cy="239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123456\Desktop\kviling-6-768x51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535" y="2594246"/>
            <a:ext cx="2945275" cy="199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123456\Desktop\karandashnitsa-svoimi-rukami-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600818"/>
            <a:ext cx="3471850" cy="222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23456\Desktop\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01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38035"/>
            <a:ext cx="84249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</a:t>
            </a:r>
            <a:r>
              <a:rPr lang="ru-RU" sz="4000" b="1" i="1" u="sng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бумагопластикой</a:t>
            </a:r>
            <a:r>
              <a:rPr lang="ru-RU" sz="4000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ДОУ </a:t>
            </a:r>
            <a:r>
              <a:rPr lang="ru-RU" sz="40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формируют </a:t>
            </a:r>
            <a:r>
              <a:rPr lang="ru-RU" sz="4000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</a:t>
            </a:r>
          </a:p>
          <a:p>
            <a:pPr algn="ctr"/>
            <a:r>
              <a:rPr lang="ru-RU" sz="4000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нравственные качества:</a:t>
            </a:r>
            <a:endParaRPr lang="ru-RU" sz="3600" b="1" i="1" u="sng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ctr">
              <a:buFontTx/>
              <a:buChar char="-"/>
            </a:pPr>
            <a:r>
              <a:rPr lang="ru-RU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коллективизм</a:t>
            </a:r>
            <a:r>
              <a:rPr lang="ru-RU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40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ctr">
              <a:buFontTx/>
              <a:buChar char="-"/>
            </a:pPr>
            <a:r>
              <a:rPr lang="ru-RU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</a:t>
            </a:r>
            <a:r>
              <a:rPr lang="ru-RU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сопереживать, </a:t>
            </a:r>
            <a:endParaRPr lang="ru-RU" sz="40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ctr">
              <a:buFontTx/>
              <a:buChar char="-"/>
            </a:pPr>
            <a:r>
              <a:rPr lang="ru-RU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</a:t>
            </a:r>
            <a:r>
              <a:rPr lang="ru-RU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оказывать помощь, </a:t>
            </a:r>
          </a:p>
          <a:p>
            <a:pPr marL="571500" indent="-571500" algn="ctr">
              <a:buFontTx/>
              <a:buChar char="-"/>
            </a:pPr>
            <a:r>
              <a:rPr lang="ru-RU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желание </a:t>
            </a:r>
            <a:r>
              <a:rPr lang="ru-RU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радовать окружающих результатами своего труда. </a:t>
            </a:r>
          </a:p>
        </p:txBody>
      </p:sp>
    </p:spTree>
    <p:extLst>
      <p:ext uri="{BB962C8B-B14F-4D97-AF65-F5344CB8AC3E}">
        <p14:creationId xmlns:p14="http://schemas.microsoft.com/office/powerpoint/2010/main" val="56375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23456\Desktop\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6" y="0"/>
            <a:ext cx="91683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548680"/>
            <a:ext cx="864096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Ведущими мотивами </a:t>
            </a:r>
            <a:r>
              <a:rPr lang="ru-RU" sz="4000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 деятельности является </a:t>
            </a:r>
          </a:p>
          <a:p>
            <a:pPr algn="ctr"/>
            <a:endParaRPr lang="ru-RU" sz="4000" b="1" i="1" u="sng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стремление </a:t>
            </a:r>
            <a:r>
              <a:rPr lang="ru-RU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творческой самореализации, </a:t>
            </a:r>
            <a:endParaRPr lang="ru-RU" sz="40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желание </a:t>
            </a:r>
            <a:r>
              <a:rPr lang="ru-RU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</a:t>
            </a:r>
            <a:r>
              <a:rPr lang="ru-RU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новое, оригинальное</a:t>
            </a:r>
            <a:r>
              <a:rPr lang="ru-RU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886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1"/>
            <a:ext cx="8496944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sz="4000" b="1" i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бумагопластики</a:t>
            </a:r>
            <a:endParaRPr lang="ru-RU" sz="4000" b="1" i="1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декупаж</a:t>
            </a:r>
            <a:endParaRPr lang="ru-RU" sz="2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-аппликация (объемная и плоская)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квилинг</a:t>
            </a:r>
            <a:endParaRPr lang="ru-RU" sz="2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-оригами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-папье-маше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-бумажное конструирование на основе коробочек, конусов, цилиндров; изготовление различных макетов)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-бумажная пластика (изготовление поделок на основе бумажных полосок)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-модульное оригами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-торцевание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-плетение и т.д.</a:t>
            </a:r>
          </a:p>
          <a:p>
            <a:pPr algn="ctr"/>
            <a:endParaRPr lang="ru-RU" sz="4000" b="1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\Desktop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41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28" y="332656"/>
            <a:ext cx="849694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Материалы необходимые для работы с бумажными полосками</a:t>
            </a:r>
          </a:p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-Линейка</a:t>
            </a:r>
          </a:p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-карандаш</a:t>
            </a:r>
          </a:p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-цветная ксероксная бумага (картон) (для полосок шириной не меньше1 см) </a:t>
            </a:r>
          </a:p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-ножницы</a:t>
            </a:r>
          </a:p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-клей</a:t>
            </a:r>
          </a:p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ваша фантазия и желание творить чудеса</a:t>
            </a:r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844</TotalTime>
  <Words>259</Words>
  <Application>Microsoft Office PowerPoint</Application>
  <PresentationFormat>Экран (4:3)</PresentationFormat>
  <Paragraphs>84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Занятие 5 представление о цифре 4</dc:title>
  <dc:creator>123456</dc:creator>
  <cp:lastModifiedBy>123456</cp:lastModifiedBy>
  <cp:revision>68</cp:revision>
  <cp:lastPrinted>2016-11-01T16:37:24Z</cp:lastPrinted>
  <dcterms:created xsi:type="dcterms:W3CDTF">2016-10-10T16:30:06Z</dcterms:created>
  <dcterms:modified xsi:type="dcterms:W3CDTF">2018-01-06T08:18:56Z</dcterms:modified>
</cp:coreProperties>
</file>