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2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EC296F-BED2-49DC-85F9-9F33E5576B99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629DBD-2EFD-41F2-AA3E-9AE9D02CB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6632"/>
            <a:ext cx="5105400" cy="28529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двигательной активности детей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)</a:t>
            </a:r>
            <a:endParaRPr lang="ru-RU" sz="1800" dirty="0" smtClean="0"/>
          </a:p>
          <a:p>
            <a:pPr algn="r"/>
            <a:r>
              <a:rPr lang="ru-RU" sz="1800" dirty="0" err="1" smtClean="0"/>
              <a:t>Молявина</a:t>
            </a:r>
            <a:r>
              <a:rPr lang="ru-RU" sz="1800" dirty="0" smtClean="0"/>
              <a:t> </a:t>
            </a:r>
            <a:r>
              <a:rPr lang="ru-RU" sz="1800" dirty="0" smtClean="0"/>
              <a:t>С.В</a:t>
            </a:r>
            <a:endParaRPr lang="ru-RU" sz="1800" dirty="0" smtClean="0"/>
          </a:p>
        </p:txBody>
      </p:sp>
      <p:pic>
        <p:nvPicPr>
          <p:cNvPr id="36866" name="Picture 2" descr="Ягоды годжи закаливание детей в детском саду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78802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8271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Организация и повседневное выполнение режима жизни ребенка способствует не только укреплению здоровья и нормальному физическому развитию, но и воспитанию таких качеств, как организованность и дисциплина.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Режим дня</a:t>
            </a:r>
            <a:endParaRPr lang="ru-RU" sz="2800" dirty="0"/>
          </a:p>
        </p:txBody>
      </p:sp>
      <p:pic>
        <p:nvPicPr>
          <p:cNvPr id="1026" name="Picture 2" descr="Ягоды годжи картинки распорядок дня детский сад Худеем вмес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417646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Составляющие здоровья</a:t>
            </a:r>
            <a:endParaRPr lang="ru-RU" sz="2800" dirty="0"/>
          </a:p>
        </p:txBody>
      </p:sp>
      <p:pic>
        <p:nvPicPr>
          <p:cNvPr id="89090" name="Picture 2" descr="Ягоды годжи неделя здоровья в средней группе детского сада Х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240" y="1340768"/>
            <a:ext cx="6840760" cy="5087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6978" name="Picture 2" descr="Цель программы - Общеобразовательная программа муниципальног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Движение -главное условие нормального роста и развития организма.</a:t>
            </a:r>
            <a:endParaRPr lang="ru-RU" sz="1800" dirty="0"/>
          </a:p>
        </p:txBody>
      </p:sp>
      <p:pic>
        <p:nvPicPr>
          <p:cNvPr id="128006" name="Picture 6" descr="Игра - ведущая деятельность ребенка дошкольного возраста. игры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477000" cy="485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Утренняя гимнастика – ежедневная привычка</a:t>
            </a:r>
            <a:endParaRPr lang="ru-RU" sz="1800" dirty="0"/>
          </a:p>
        </p:txBody>
      </p:sp>
      <p:pic>
        <p:nvPicPr>
          <p:cNvPr id="129026" name="Picture 2" descr="Скачать бесплатно картинки папки передвижки по физо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7"/>
            <a:ext cx="666750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Полноценный сон наилучшее лекарство от беспокойства</a:t>
            </a:r>
            <a:endParaRPr lang="ru-RU" sz="1800" dirty="0"/>
          </a:p>
        </p:txBody>
      </p:sp>
      <p:pic>
        <p:nvPicPr>
          <p:cNvPr id="130050" name="Picture 2" descr="Ягоды годжи картинки для режима дня в детском саду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0960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6" name="Picture 4" descr="Плакат English alphab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272808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Прогулка в любую погоду</a:t>
            </a:r>
            <a:endParaRPr lang="ru-RU" sz="1800" dirty="0"/>
          </a:p>
        </p:txBody>
      </p:sp>
      <p:pic>
        <p:nvPicPr>
          <p:cNvPr id="132098" name="Picture 2" descr="ИГРЫ-ПРОГУЛКИ НА СВЕЖЕМ ВОЗДУХЕ ДЛЯ ДЕТЕЙ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95232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2100" name="Picture 4" descr="МАДОУ ЦРР Д/С 23 &quot;Родничок&quot; г.Туап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46022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64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Организация двигательной активности детей</vt:lpstr>
      <vt:lpstr>Режим дня</vt:lpstr>
      <vt:lpstr>Составляющие здоровья</vt:lpstr>
      <vt:lpstr>Слайд 4</vt:lpstr>
      <vt:lpstr>Движение -главное условие нормального роста и развития организма.</vt:lpstr>
      <vt:lpstr>Утренняя гимнастика – ежедневная привычка</vt:lpstr>
      <vt:lpstr>Полноценный сон наилучшее лекарство от беспокойства</vt:lpstr>
      <vt:lpstr>Слайд 8</vt:lpstr>
      <vt:lpstr>Прогулка в любую погоду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двигательной активности детей</dc:title>
  <dc:creator>Серёга</dc:creator>
  <cp:lastModifiedBy>Серёга</cp:lastModifiedBy>
  <cp:revision>7</cp:revision>
  <dcterms:created xsi:type="dcterms:W3CDTF">2015-05-15T16:39:50Z</dcterms:created>
  <dcterms:modified xsi:type="dcterms:W3CDTF">2015-07-30T11:27:49Z</dcterms:modified>
</cp:coreProperties>
</file>