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8" r:id="rId3"/>
    <p:sldId id="259" r:id="rId4"/>
    <p:sldId id="257" r:id="rId5"/>
    <p:sldId id="332" r:id="rId6"/>
    <p:sldId id="311" r:id="rId7"/>
    <p:sldId id="313" r:id="rId8"/>
    <p:sldId id="330" r:id="rId9"/>
    <p:sldId id="321" r:id="rId10"/>
    <p:sldId id="319" r:id="rId11"/>
    <p:sldId id="320" r:id="rId12"/>
    <p:sldId id="333" r:id="rId13"/>
    <p:sldId id="325" r:id="rId14"/>
    <p:sldId id="334" r:id="rId15"/>
    <p:sldId id="335" r:id="rId16"/>
    <p:sldId id="326" r:id="rId17"/>
    <p:sldId id="327" r:id="rId18"/>
    <p:sldId id="31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794"/>
    <a:srgbClr val="00FF00"/>
    <a:srgbClr val="0000FF"/>
    <a:srgbClr val="CC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70" d="100"/>
          <a:sy n="70" d="100"/>
        </p:scale>
        <p:origin x="-49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CA58-7CCD-488F-ADEB-F9C25DFD021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9346-BA08-4026-9123-839C0F6AF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F0DA9-E130-42E3-A5FE-DC9BD3ED0C32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59B91-E67D-450F-A252-84CE09F0E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25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59B91-E67D-450F-A252-84CE09F0EC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C3CC9-6FB2-4583-BF88-3B859721425E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8BA5B-F5A8-460E-99A2-164F12D41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81E5D-7011-4B92-900F-F4135AEFB4CA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89B1E-8D76-4C9C-B0D5-8A72CE8B6C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57C52-BF57-4ED7-AB30-DD4DE3242B78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F3A42-CCA4-4250-A639-71AA81324B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C8AC0-1F43-4DFE-8735-ABF0D839A692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621C3-F2EB-443D-AB1F-500A98D83819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660EE-DE4E-4B87-970E-C89D4F0C68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DBD41-3896-4B57-A189-C4B36D1EB43F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123E-6229-47DD-B444-2ADB873E3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FC888-C554-4310-999A-4B272782EB4A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05274-9941-484F-8BAF-81C8E844F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8396F-70C7-4208-B554-F0311F7C11A6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59F02-C945-4863-A40B-FF74EB2FFD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A9F75-8B84-4F15-8353-8874046BAC42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5A206-8DC6-4434-A101-BF491BF317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28264-6595-4F9A-AA9A-6C6385077149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3D561-62FD-487B-BDEC-CC23189B95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C0EDB-D70D-4D4C-B699-4CC50DA0BC5D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3966BB7-95FF-489B-B340-285C6E83C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DD2D023-5E85-4F66-BE4F-EB560E3E1FE4}" type="datetime1">
              <a:rPr lang="ru-RU" smtClean="0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06F7148-C9CF-4914-A778-CED9F4BA3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NUL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овая папка (8)\e`kologiya-shablon-3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8BA5B-F5A8-460E-99A2-164F12D41C0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-315416"/>
            <a:ext cx="9144000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20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ЛИЧНОСТИ  РЕБЕНКА  ПОСРЕДСТВОМ  ЭСТЕТИЧЕСКОГО  ВОСПИТАНИЯ  В УСЛОВИЯХ ВЗАИМОДЕЙСТВИЯ СЕМЬИ   И  ДОШКОЛЬНОЙ ОРГАНИЗАЦИИ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Молявина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Светлана Владимировна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   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Чехов,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Дошкольный период – пора интенсивных накоплений физических, умственных и духовных сил.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Рисование: «Волшебные ладошки»                                          Рисование: «Осенний листок»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Рисование: «Осенний лист»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ds254.ucoz.ru/Home/galereja2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19403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F:\58c7608f533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96044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4568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Вся система эстетического воспитания нацелена на общее развитие ребенка, как в эстетическом плане, так и в духовном, нравственном и интеллектуальном.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12976"/>
            <a:ext cx="8651304" cy="364502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Рисование «Дымковская барышня»      Д/игра «Дополни рисунок»        Дежурство: «Полив огорода»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                                                                                                                                 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http://mognovse.ru/mogno/921/920521/920521_html_12bdc3e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373972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F:\dlya-deteyknigi-po-ekologii-19479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689354" cy="195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IMG_0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59228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841230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Одним из важных условий реализации системы эстетического воспитания в дошкольном учреждении является правильная организация развивающей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предметно-пространственной среды.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09939"/>
          </a:xfrm>
        </p:spPr>
        <p:txBody>
          <a:bodyPr>
            <a:normAutofit fontScale="77500" lnSpcReduction="20000"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Центр ИЗО                                            Книжный центр                                                Центр творчества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Театральный центр                              Природный центр                            Центр экспериментирования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:\0ab95306cefe1d741bcf966d317e7e6a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520280" cy="162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441622989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90700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5-bal.ru/pars_docs/refs/46/45020/45020_html_2ec8d4dd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736304" cy="1771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kak-pravilno-organizovat-predmetno-razvivayuschuyu-sredu-v-detskom-sadu-dlya-detey-3-4-let-pomosch-roditeley-46506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555776" cy="1843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10007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37686"/>
            <a:ext cx="2664296" cy="1820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p1040457_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232248" cy="176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7379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696744" cy="9269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ЭСТЕТИЧЕСКОГО ВОСПИТАНИЯ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ПОБУЖДЕНИЯ К СОПЕРЕЖИВАНИЮ, ЭМОЦИОНАЛЬНОЙ ОТЗЫВЧИВОСТИ НА ПРЕКРАСНОЕ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УБЕЖДЕНИЯ В ПРОЦЕССЕ ФОРМИРОВАНИЯ ЭСТЕТИЧЕСКОГО ВОСПРИЯТИЯ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ПРИУЧЕНИЯ, УПРАЖНЕНИЯ В ПРАКТИЧЕСКИХ ДЕЙСТВИЯХ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 ПОИСКОВЫХ СИТУАЦИЙ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49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Основными составляющими эстетического воспитания дошкольника в семье являются: личный пример взрослых; песни и колыбельные; рисование; чтение книг, рассказывание сказок; разговоры; эстетика быта.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s://fs00.infourok.ru/images/doc/231/70323/3/img1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552728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317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815608" cy="8525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ДНИ ОТКРЫТЫХ ДВЕРЕЙ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 ДОШКОЛЬНОГО УЧРЕЖДЕНИЯ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РОДИТЕЛЬСКИЕ УГОЛКИ И ИНФОРМАЦИОННЫЕ СТЕНДЫ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ДОСУГИ, ПРАЗДНИКИ, КОНКУРСЫ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ЭКСКУРСИИ ПО  ДОШКОЛЬНОМУ УЧРЕЖДЕНИЮ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87008" cy="2304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СОТРУДНИЧЕСТВА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61648" cy="481399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открытых дверей                                               Вечер встреч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Родительский клуб                              Мастер-классы                     Стенды, папки-передвижки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F:\Новая папка\9129_html_m759f7f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2679164" cy="182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Новая папка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0706"/>
            <a:ext cx="2592288" cy="1864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Новая папка\detsad-295540-1422100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6571"/>
            <a:ext cx="2648412" cy="183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http://semyafamily.ru/fotografii/semya7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76872"/>
            <a:ext cx="2668799" cy="200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://900igr.net/datai/doshkolnoe-obrazovanie/Rabota-vospitatelja-v-DOU/0006-004-Rukovoditeli-DOU-vospitateli-DO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2053" y="227687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04631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СОТРУДНИЧЕСТВА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endParaRPr lang="ru-RU" sz="18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7" name="Picture 7" descr="http://img.happy-giraffe.ru/v2/thumbs/e26e4ffdce15f4bc6711c767ffa68dac/86/27/dde4222500088006f1ee3fb309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536504" cy="2256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microbik.ru/dosta/%D0%A2%D0%B5%D0%BC%D0%B0%3A+%C2%AB%D0%9A%D1%80%D0%B8%D0%B7%D0%B8%D1%81+%D1%82%D1%80%D1%91%D1%85%D0%BB%D0%B5%D1%82%D0%BD%D0%B5%D0%B3%D0%BE+%D0%B2%D0%BE%D0%B7%D1%80%D0%B0%D1%81%D1%82%D0%B0%C2%BBa/7501_html_m61d36d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427984" cy="257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9672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764704"/>
            <a:ext cx="4536504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2930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Семья и детский сад два воспитательных феномена, каждый из которых по – 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 школьной жизни. </a:t>
            </a:r>
          </a:p>
          <a:p>
            <a:pPr marL="0" indent="0"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719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9F02-C945-4863-A40B-FF74EB2FFD9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19675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соответствии  с Федеральным законом от 29.12.2012 N 273-ФЗ  «Об образовании в Российской Федерации» (с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 доп., вступ. в силу с 01.01.2017) (статья 64): «Дошкольное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620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27784" y="1124744"/>
            <a:ext cx="3860565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64148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77281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Эстетическое воспитание - важнейшая сторона воспитания ребенка. Результатом эстетического воспитания является эстетическое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3" y="3302563"/>
            <a:ext cx="6765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у детей эстетического отношения может успешно осуществляться при условии непосредственного взаимодействия педагогов дошкольного учреждения и семьи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F:\Новая папка\etiket-dlya-doshkolni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3384376" cy="238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формирование личности ребенка посредством эстетического воспитания в условиях взаимодействия семьи и дошкольной организации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980728"/>
            <a:ext cx="2808312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ChangeAspect="1"/>
          </p:cNvGraphicFramePr>
          <p:nvPr>
            <p:ph idx="1"/>
          </p:nvPr>
        </p:nvGraphicFramePr>
        <p:xfrm>
          <a:off x="2052638" y="4005263"/>
          <a:ext cx="3455987" cy="2301875"/>
        </p:xfrm>
        <a:graphic>
          <a:graphicData uri="http://schemas.openxmlformats.org/presentationml/2006/ole">
            <p:oleObj spid="_x0000_s21506" name="Диаграмма" r:id="rId3" imgW="6096000" imgH="4061388" progId="MSGraph.Chart.8">
              <p:embed followColorScheme="full"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403244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924944"/>
            <a:ext cx="4104456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12776"/>
            <a:ext cx="813690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эстетическое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воспитания детей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дошкольного возраста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1296" y="4077072"/>
            <a:ext cx="7454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формирование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 эстетического воспитания детей дошкольного возраста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условиях  взаимодействия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семьи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дошкольной организации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7944" y="260648"/>
            <a:ext cx="316835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24744"/>
            <a:ext cx="7416824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Проанализировать психолого-педагогическую литературу.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060848"/>
            <a:ext cx="7704856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эстетического воспитания на формирование личности ребенка  дошкольного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284984"/>
            <a:ext cx="8227248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Осветить методические вопросы организации эстетического воспитания детей дошкольного возраста в современных условиях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797152"/>
            <a:ext cx="8621638" cy="20608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Охарактеризовать взаимодействие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дошкольной организации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семьи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эстетическому воспитанию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в условиях введения Федерального государственного образовательного стандарта дошкольного образования.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1916832"/>
            <a:ext cx="48463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42900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388424" y="47971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1619672" y="116632"/>
            <a:ext cx="6768752" cy="720080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РАБОТЫ: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836712"/>
            <a:ext cx="2592288" cy="57606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27584" y="1628800"/>
            <a:ext cx="7272808" cy="1224136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1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Теоретические основы формирования личности ребенка дошкольного возраста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эстетического воспитания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взаимодействия семьи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дошкольной организации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99592" y="3068960"/>
            <a:ext cx="7488832" cy="93610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основы  эстетического воспитания детей дошкольного возраста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взаимодействия семьи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дошкольной организации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39552" y="4005064"/>
            <a:ext cx="2736304" cy="68667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1520" y="5157192"/>
            <a:ext cx="3312368" cy="504056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0" y="4509120"/>
            <a:ext cx="3960440" cy="64807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СПИСОК ЛИТЕРАТУРЫ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4796" y="10527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формирования личности ребенка дошкольного возраста посредством эстетического воспитания разработана  в трудах: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ttp://www.verav.ru/mess/calend/2014/140927181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543728" cy="183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9614" y="3861048"/>
            <a:ext cx="23850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</p:txBody>
      </p:sp>
      <p:pic>
        <p:nvPicPr>
          <p:cNvPr id="1026" name="Picture 2" descr="http://www.lib05.ru/sites/default/files/content/news/nepovtorimyy-svetlyy-d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1861000" cy="1871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3789040"/>
            <a:ext cx="21019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Д.Б.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Кабалевский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lib.mordgpi.ru/upload/iblock/02e/likhachy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7151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16216" y="3861048"/>
            <a:ext cx="20752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Д.С.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Лихачёв</a:t>
            </a:r>
          </a:p>
        </p:txBody>
      </p:sp>
      <p:pic>
        <p:nvPicPr>
          <p:cNvPr id="1030" name="Picture 6" descr="http://kichanova1994.hop.ru/cw/mak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2016278" cy="2178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79712" y="6093296"/>
            <a:ext cx="20634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А.С. Макаренко</a:t>
            </a:r>
          </a:p>
        </p:txBody>
      </p:sp>
      <p:pic>
        <p:nvPicPr>
          <p:cNvPr id="1033" name="Picture 9" descr="C:\Users\Admin\Desktop\shatska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1517884" cy="186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32040" y="6093296"/>
            <a:ext cx="17281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В.Н.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Шацкая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60034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D3716-A528-41AA-994B-FC6D25640CDC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12474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Эстетическое воспитание гармонизирует и развивает все духовные способности человека, необходимые в различных областях творчества. Оно тесно связано с нравственным воспитанием, так как красота выступает своеобразным регулятором человеческих взаимоотношений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сказка «Летнее приключение» </a:t>
            </a:r>
            <a:endParaRPr lang="ru-RU" sz="1400" b="1" dirty="0" smtClean="0"/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\Desktop\Новая папка (10)\Новая папка (8)\ecosem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2736304" cy="311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4752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3068</TotalTime>
  <Words>587</Words>
  <Application>Microsoft Office PowerPoint</Application>
  <PresentationFormat>Экран (4:3)</PresentationFormat>
  <Paragraphs>179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Диаграмма</vt:lpstr>
      <vt:lpstr>  </vt:lpstr>
      <vt:lpstr>Слайд 2</vt:lpstr>
      <vt:lpstr>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          Дошкольный период – пора интенсивных накоплений физических, умственных и духовных сил.   </vt:lpstr>
      <vt:lpstr>   Вся система эстетического воспитания нацелена на общее развитие ребенка, как в эстетическом плане, так и в духовном, нравственном и интеллектуальном.    </vt:lpstr>
      <vt:lpstr>     Одним из важных условий реализации системы эстетического воспитания в дошкольном учреждении является правильная организация развивающей  предметно-пространственной среды. </vt:lpstr>
      <vt:lpstr>                                                                                                                            МЕТОДЫ ЭСТЕТИЧЕСКОГО ВОСПИТАНИЯ: </vt:lpstr>
      <vt:lpstr>    Основными составляющими эстетического воспитания дошкольника в семье являются: личный пример взрослых; песни и колыбельные; рисование; чтение книг, рассказывание сказок; разговоры; эстетика быта.  </vt:lpstr>
      <vt:lpstr>ФОРМЫ РАБОТЫ С РОДИТЕЛЯМИ:</vt:lpstr>
      <vt:lpstr>                                                            ФОРМЫ СОТРУДНИЧЕСТВА   </vt:lpstr>
      <vt:lpstr> ФОРМЫ СОТРУДНИЧЕСТВА</vt:lpstr>
      <vt:lpstr>Слайд 18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взаимосвязи внутригруппового статуса подростка  и   его интеллектуального развития</dc:title>
  <dc:creator>WIN7XP</dc:creator>
  <cp:lastModifiedBy>Серёга</cp:lastModifiedBy>
  <cp:revision>629</cp:revision>
  <dcterms:created xsi:type="dcterms:W3CDTF">2011-05-19T20:11:49Z</dcterms:created>
  <dcterms:modified xsi:type="dcterms:W3CDTF">2017-12-26T15:41:53Z</dcterms:modified>
</cp:coreProperties>
</file>