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7" r:id="rId11"/>
    <p:sldId id="265" r:id="rId12"/>
    <p:sldId id="270" r:id="rId13"/>
    <p:sldId id="271" r:id="rId14"/>
    <p:sldId id="268" r:id="rId15"/>
    <p:sldId id="272" r:id="rId16"/>
    <p:sldId id="273" r:id="rId17"/>
    <p:sldId id="276" r:id="rId18"/>
    <p:sldId id="274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choolkaravaino.68edu.ru/wp-content/uploads/2017/10/banner_sobljudaja_pdd-ne_okazheshsja_v_be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583"/>
            <a:ext cx="9144000" cy="68665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hapychild.ru/images/Proekti_detey/peshehod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2738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gazeta-bam.ru/media/cache/15/be/80/6b/68/79/15be806b687927357600019e0bca814b.jpg"/>
          <p:cNvPicPr>
            <a:picLocks noChangeAspect="1" noChangeArrowheads="1"/>
          </p:cNvPicPr>
          <p:nvPr/>
        </p:nvPicPr>
        <p:blipFill>
          <a:blip r:embed="rId2" cstate="print"/>
          <a:srcRect b="376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оропыжка покупает букет роз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оропыжка идет с букетом по улице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Торопыжка переходит дорогу у светофора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Торопыжка переходит дорогу на зеленый свет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b="80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оропыжка и игрушечный медведь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img1.liveinternet.ru/images/attach/c/10/108/720/108720265_04lablmps1302338692.jpg"/>
          <p:cNvPicPr>
            <a:picLocks noChangeAspect="1" noChangeArrowheads="1"/>
          </p:cNvPicPr>
          <p:nvPr/>
        </p:nvPicPr>
        <p:blipFill>
          <a:blip r:embed="rId2" cstate="print"/>
          <a:srcRect l="3274" t="2561" r="1495" b="1043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www.metod-kopilka.ru/images/doc/18/12471/1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choolkaravaino.68edu.ru/wp-content/uploads/2017/10/banner_sobljudaja_pdd-ne_okazheshsja_v_be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583"/>
            <a:ext cx="9144000" cy="68665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s.toys.com.ua/img/pazl-na-20-detaley-maxi-ojivlennyy-perekrestok-91214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14732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оропыжка сорванец и шалунишка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5112568" cy="5174471"/>
          </a:xfrm>
          <a:prstGeom prst="rect">
            <a:avLst/>
          </a:prstGeom>
          <a:noFill/>
          <a:ln>
            <a:noFill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11960" y="548680"/>
            <a:ext cx="493204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Перед вами - Торопыжка, Сорванец и шалунишка!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весёлый, озорной, Непоседливый, смешной.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Всем хорош, но вот беда –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торопится всегда!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Сидел дома Торопыжка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смотрел картинки в книжке.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ут вдруг Машенька звонит, Торопыжке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2656"/>
            <a:ext cx="4355976" cy="4725144"/>
          </a:xfrm>
          <a:prstGeom prst="rect">
            <a:avLst/>
          </a:prstGeom>
          <a:noFill/>
          <a:ln>
            <a:noFill/>
          </a:ln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51520" y="620688"/>
            <a:ext cx="511256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Тут вдруг Машенька звонит,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Торопыжке говорит: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"У меня сегодня праздник, Мне исполнилось шесть лет.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Приглашаю тебя в гости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нам на праздничный обед!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Торопыжка, приходи,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41414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 забудь - начало в три!"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а улицу вприпрыжку выбегает Торопыжка.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4320480" cy="5616624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4427984" y="1124164"/>
            <a:ext cx="471601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Нарядился Торопыжка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41414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41414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отправился скорей,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Чтобы Машеньку поздравить Самым первым из друзей!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Вот на улицу вприпрыжку Выбегает Торопыжка.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асфальту шуршат шины - Едут разные машины.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оропыжка бежит по улице мимо прохожих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32656"/>
            <a:ext cx="4716016" cy="547260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51520" y="1338446"/>
            <a:ext cx="424847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Растерялся Торопыжка: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по улице пройти?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Пешеходы и машины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мальчишки на пути.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торопится, спешит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вдоль улицы бежит.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Тротуар - для пешеходов, Здесь машинам нету хода!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Торопыжка сбивает пешехода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340768"/>
            <a:ext cx="4721215" cy="511256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95536" y="548680"/>
            <a:ext cx="4896544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 скорей по тротуару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Торопыжка побежал,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 пути всех пешеходов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Задевал он и толкал!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23528" y="332656"/>
            <a:ext cx="4752528" cy="615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41414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Возле края тротуара Торопыжка наш стоит,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цветочный магазин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rgbClr val="41414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ерез улицу глядит.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Очень хочет Торопыжка Машеньке цветы купить,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 потом, на дне рожденья, Всех приятно удивить!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пройти через дорогу Торопыжке в магазин?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Очень, очень, очень много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rgbClr val="41414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его пути машин!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Торопыжка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80728"/>
            <a:ext cx="4006969" cy="5527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1.infourok.ru/uploads/ex/053b/0000053a-0374cc86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46</Words>
  <Application>Microsoft Office PowerPoint</Application>
  <PresentationFormat>Экран (4:3)</PresentationFormat>
  <Paragraphs>22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Вера</dc:creator>
  <cp:lastModifiedBy>Admin</cp:lastModifiedBy>
  <cp:revision>38</cp:revision>
  <dcterms:created xsi:type="dcterms:W3CDTF">2017-12-03T13:00:42Z</dcterms:created>
  <dcterms:modified xsi:type="dcterms:W3CDTF">2017-12-05T13:42:13Z</dcterms:modified>
</cp:coreProperties>
</file>