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65" r:id="rId15"/>
    <p:sldId id="266" r:id="rId16"/>
    <p:sldId id="267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3949-2240-4A7C-97CB-20736281E5E0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1FE1F-64B1-4C54-AE8C-1231B104DC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.jpg"/>
          <p:cNvPicPr>
            <a:picLocks noChangeAspect="1"/>
          </p:cNvPicPr>
          <p:nvPr/>
        </p:nvPicPr>
        <p:blipFill>
          <a:blip r:embed="rId2" cstate="print">
            <a:lum bright="75000" contrast="4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9592" y="1844824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Slavianskiy" pitchFamily="82" charset="0"/>
              </a:rPr>
              <a:t>Таинства 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Slavianskiy" pitchFamily="82" charset="0"/>
              </a:rPr>
              <a:t>Православной Церкви</a:t>
            </a:r>
            <a:endParaRPr lang="ru-RU" sz="4400" dirty="0">
              <a:solidFill>
                <a:srgbClr val="FF0000"/>
              </a:solidFill>
              <a:latin typeface="Slavianskiy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501030"/>
            <a:ext cx="81369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               Венчание не совершается: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1) в течение всех четырех многодневных постов;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2) во время Сырной седмицы (масленицы);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3) на Светлой (Пасхальной) Седмице;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4) в период Святок: от Рождества Христова (7 января по н.ст.) до Крещения Господня (19 января по н.ст.);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5) накануне двунадесятых и великих праздников;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6) накануне постных дней – среды и пятницы, а также по субботам в течение всего года;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7) накануне и в день праздника Усекновения главы Иоанна Предтечи (10 и 11 сентября по н.ст.);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8) накануне и в день праздника Воздвижения Креста Господня (26 и 27 сентября по н.ст.);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9) накануне престольных праздников того храма, в котором планируют совершить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поводах к расторжению брачного союза, освященного Церковью» называет следующие: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12845"/>
            <a:ext cx="770485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Поводах </a:t>
            </a:r>
            <a:r>
              <a:rPr lang="ru-RU" sz="2000" b="1" dirty="0">
                <a:solidFill>
                  <a:srgbClr val="FF0000"/>
                </a:solidFill>
              </a:rPr>
              <a:t>к расторжению брачного союза, освященного Церковью» называет следующие: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000" b="1" dirty="0"/>
              <a:t>1. Прелюбодеяние одной из сторон.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2. Вступление кого-либо из супругов в новый брак.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3. Отпадение супруга или супруги от Православия.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4. Противоестественные пороки.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5. Неспособность к брачному сожитию, наступившая до брака или явившаяся следствием намеренного самокалечения.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6. Заболевание проказой или сифилисом.</a:t>
            </a:r>
            <a:br>
              <a:rPr lang="ru-RU" sz="2000" b="1" dirty="0"/>
            </a:b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7"/>
            <a:ext cx="7920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/>
              <a:t>7. Длительное безвестное отсутствие.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>8. Осуждение к наказанию, соединенному с лишением всех прав состояния.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>9. Посягательство на жизнь или здоровье супруги либо детей.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>10. Снохачество или сводничество.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>11. Извлечение выгод из непотребств супруга.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>12. Неизлечимая тяжкая душевная болезнь.</a:t>
            </a:r>
            <a:br>
              <a:rPr lang="ru-RU" sz="2100" b="1" dirty="0"/>
            </a:b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100" b="1" dirty="0"/>
              <a:t>13. Злонамеренное оставление одного супруга другим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941819"/>
            <a:ext cx="756084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Times New Roman" pitchFamily="18" charset="0"/>
              </a:rPr>
              <a:t>С августа 2000 года, добавляется к перечисленным еще и следующие причины.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Заболевание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СПИДом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Медицински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засвидетельствованные хронический алкоголизм или наркомания.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Совершение женой аборта при несогласии мужа.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552" y="908720"/>
            <a:ext cx="82089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. В таинстве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священства через святительское рукоположение (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хиротóния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правильно избранному из числа верующих дается благодать совершать таинства и пасти стадо Христово.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06489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Таинства Православной Церкви делятся на: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b="1" dirty="0"/>
              <a:t>1) неповторяемые – крещение, миропомазание, священство;</a:t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2) повторяемые – покаяние, Причащение, елеосвящение и, при определенных условиях, брак.</a:t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723509"/>
            <a:ext cx="8820472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Кроме того, таинства делятся еще на две категории: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1) обязательные для всех христиан – крещение, миропомазание, покаяние, Причащение и елеосвящение;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2) необязательные для всех – брак  и священство.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0466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ЗНАНИЙ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3600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 marL="342900" indent="-342900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чем заключается смысл возжигать в храме свечи?</a:t>
            </a:r>
          </a:p>
          <a:p>
            <a:pPr marL="342900" indent="-342900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Когда совершаются земные поклоны? Объясните почему.</a:t>
            </a:r>
          </a:p>
          <a:p>
            <a:pPr marL="342900" indent="-342900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Что такое просфора и какого ее значение?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980728"/>
            <a:ext cx="3888432" cy="4914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pPr marL="342900" indent="-342900"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чем заключается смысл освящения воды?</a:t>
            </a:r>
          </a:p>
          <a:p>
            <a:pPr marL="342900" indent="-342900">
              <a:buFontTx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Когда не совершаются земные поклоны? Объясните почему.</a:t>
            </a:r>
          </a:p>
          <a:p>
            <a:pPr marL="342900" indent="-342900">
              <a:buFontTx/>
              <a:buAutoNum type="arabicPeriod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Что такое крестное знаменье и какого его значение?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427984" y="1124744"/>
          <a:ext cx="208280" cy="4771176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771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98916"/>
            <a:ext cx="82809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Таинство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(греч.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мистерион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тайна, таинство) – священные действия, в которых под видимым образом сообщается верующим невидимая благодать Божья.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Евангелии упоминаются три таинства (Крещение, Причащение и Покаяние).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каждом таинстве верующему христианину сообщается определенный благодатный дар.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80728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1. В таинстве крещения </a:t>
            </a:r>
            <a:r>
              <a:rPr lang="ru-RU" sz="4400" b="1" dirty="0"/>
              <a:t>человеку дается благодать, освобождающая от его прежних грехов и освящающая его.</a:t>
            </a:r>
            <a:r>
              <a:rPr lang="ru-RU" sz="4400" b="1" dirty="0">
                <a:solidFill>
                  <a:srgbClr val="FF0000"/>
                </a:solidFill>
              </a:rPr>
              <a:t/>
            </a:r>
            <a:br>
              <a:rPr lang="ru-RU" sz="4400" b="1" dirty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2. В таинстве миропомазания </a:t>
            </a:r>
            <a:r>
              <a:rPr lang="ru-RU" sz="4000" b="1" dirty="0"/>
              <a:t>верующему, при помазании святым Миром частей тела, дается благодать, ставящая его на путь духовной жизни.</a:t>
            </a:r>
            <a:br>
              <a:rPr lang="ru-RU" sz="4000" b="1" dirty="0"/>
            </a:b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68407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3. В таинстве покаяния </a:t>
            </a:r>
            <a:r>
              <a:rPr lang="ru-RU" sz="4400" b="1" dirty="0"/>
              <a:t>исповедующий свои грехи, при видимом изъявлении прощения от священника, получает благодать, освобождающую его от грехов.</a:t>
            </a:r>
            <a:br>
              <a:rPr lang="ru-RU" sz="44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47664" y="479741"/>
            <a:ext cx="59046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Греховных страстей, присущих человеческой душе – восемь.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1. Гордость.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2. Тщеславие.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3. Чревоугодие.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4. Блуд.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5. Сребролюбие.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6. Гнев.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7. Печаль.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ea typeface="Calibri" pitchFamily="34" charset="0"/>
                <a:cs typeface="Times New Roman" pitchFamily="18" charset="0"/>
              </a:rPr>
              <a:t>8. Уныние.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560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4. В таинстве Причащения </a:t>
            </a:r>
            <a:r>
              <a:rPr lang="ru-RU" sz="4400" b="1" dirty="0"/>
              <a:t>(Евхаристии) верующий получает благодать </a:t>
            </a:r>
            <a:r>
              <a:rPr lang="ru-RU" sz="4400" b="1" dirty="0" err="1" smtClean="0"/>
              <a:t>обожения</a:t>
            </a:r>
            <a:r>
              <a:rPr lang="ru-RU" sz="4400" b="1" dirty="0" smtClean="0"/>
              <a:t>, </a:t>
            </a:r>
            <a:r>
              <a:rPr lang="ru-RU" sz="4400" b="1" dirty="0"/>
              <a:t>через единение со Христом.</a:t>
            </a:r>
            <a:br>
              <a:rPr lang="ru-RU" sz="44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5. В таинстве елеосвящения </a:t>
            </a:r>
            <a:r>
              <a:rPr lang="ru-RU" sz="4400" b="1" dirty="0"/>
              <a:t>при помазании тела елеем (маслом) больному даруется благодать Божья, исцеляющая немощи душевные и телесные.</a:t>
            </a:r>
            <a:br>
              <a:rPr lang="ru-RU" sz="44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799288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6. В таинстве брака супругам </a:t>
            </a:r>
            <a:r>
              <a:rPr lang="ru-RU" sz="4400" b="1" dirty="0"/>
              <a:t>дается благодать, освящающая их союз (во образ духовного союза Христа с Церковью</a:t>
            </a:r>
            <a:r>
              <a:rPr lang="ru-RU" sz="4400" b="1" dirty="0" smtClean="0"/>
              <a:t>),</a:t>
            </a:r>
          </a:p>
          <a:p>
            <a:pPr algn="ctr"/>
            <a:r>
              <a:rPr lang="ru-RU" sz="4400" b="1" dirty="0" smtClean="0"/>
              <a:t> </a:t>
            </a:r>
            <a:r>
              <a:rPr lang="ru-RU" sz="4400" b="1" dirty="0"/>
              <a:t>а также рождение и христианское воспитание детей.</a:t>
            </a:r>
            <a:br>
              <a:rPr lang="ru-RU" sz="44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329</Words>
  <Application>Microsoft Office PowerPoint</Application>
  <PresentationFormat>Экран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2013-02-24T16:41:54Z</dcterms:created>
  <dcterms:modified xsi:type="dcterms:W3CDTF">2013-02-24T17:30:04Z</dcterms:modified>
</cp:coreProperties>
</file>