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82" r:id="rId6"/>
    <p:sldId id="271" r:id="rId7"/>
    <p:sldId id="263" r:id="rId8"/>
    <p:sldId id="273" r:id="rId9"/>
    <p:sldId id="261" r:id="rId10"/>
    <p:sldId id="258" r:id="rId11"/>
    <p:sldId id="260" r:id="rId12"/>
    <p:sldId id="279" r:id="rId13"/>
    <p:sldId id="283" r:id="rId14"/>
    <p:sldId id="284" r:id="rId15"/>
    <p:sldId id="278" r:id="rId16"/>
    <p:sldId id="285" r:id="rId17"/>
    <p:sldId id="286" r:id="rId18"/>
    <p:sldId id="287" r:id="rId19"/>
    <p:sldId id="288" r:id="rId20"/>
    <p:sldId id="289" r:id="rId21"/>
    <p:sldId id="267" r:id="rId22"/>
    <p:sldId id="264" r:id="rId23"/>
    <p:sldId id="266" r:id="rId24"/>
    <p:sldId id="268" r:id="rId25"/>
    <p:sldId id="275" r:id="rId26"/>
    <p:sldId id="276" r:id="rId27"/>
    <p:sldId id="290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43;&#1048;\Desktop\&#1056;&#1040;&#1047;&#1043;&#1054;&#1042;&#1054;&#1056;\&#1057;&#1090;&#1080;&#1093;&#1086;&#1090;&#1074;&#1086;&#1088;&#1077;&#1085;&#1080;&#1103;%20&#1074;%20&#1087;&#1088;&#1086;&#1079;&#1077;%20&#1058;&#1091;&#1088;&#1075;&#1077;&#1085;&#1077;&#1074;%20&#1056;&#1072;&#1079;&#1075;&#1086;&#1074;&#1086;&#1088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3;&#1043;&#1048;\Desktop\&#1056;&#1040;&#1047;&#1043;&#1054;&#1042;&#1054;&#1056;\&#1089;.wm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43;&#1048;\Desktop\&#1056;&#1040;&#1047;&#1043;&#1054;&#1042;&#1054;&#1056;\&#1057;&#1090;&#1080;&#1093;&#1080;%20&#1074;%20&#1087;&#1088;&#1086;&#1079;&#1077;(&#1054;&#1073;&#1088;&#1077;&#1079;&#1082;&#1072;%20(online-video-cutter.com).avi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5085184"/>
            <a:ext cx="586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</a:t>
            </a:r>
            <a:r>
              <a:rPr lang="ru-RU" i="1" dirty="0" smtClean="0">
                <a:solidFill>
                  <a:schemeClr val="bg1"/>
                </a:solidFill>
              </a:rPr>
              <a:t>Подготовила презентацию учитель русского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языка и литературы МБОУ «Кильдюшевская СОШ Яльчикского района ЧР»  </a:t>
            </a:r>
            <a:r>
              <a:rPr lang="ru-RU" b="1" i="1" dirty="0" smtClean="0">
                <a:solidFill>
                  <a:schemeClr val="bg1"/>
                </a:solidFill>
              </a:rPr>
              <a:t>Николаева Г.И.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908720"/>
            <a:ext cx="69127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Урок развития речи в 8 классе.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Тема урока.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Анализ текста.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(Работа по стихотворению в прозе И.С.Тургенева «Разговор»)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260649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МБОУ «Кильдюшевская СОШ Яльчикского района ЧР»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2017г.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ихотворения в прозе Тургенев Разгово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фон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58326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" name="Правая фигурная скобка 7"/>
          <p:cNvSpPr/>
          <p:nvPr/>
        </p:nvSpPr>
        <p:spPr>
          <a:xfrm flipV="1">
            <a:off x="1692275" y="2852738"/>
            <a:ext cx="719138" cy="1439862"/>
          </a:xfrm>
          <a:prstGeom prst="rightBrace">
            <a:avLst>
              <a:gd name="adj1" fmla="val 8333"/>
              <a:gd name="adj2" fmla="val 492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2536" y="476672"/>
            <a:ext cx="9001000" cy="3908762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</a:rPr>
              <a:t>Земля</a:t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>Воды</a:t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>Леса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4725144"/>
            <a:ext cx="1847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332656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АНАЛИЗ ТЕКСТА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B0F0"/>
                </a:solidFill>
              </a:rPr>
              <a:t>(Работа по стихотворению в прозе И.С.Тургенева «Разговор»)</a:t>
            </a:r>
          </a:p>
          <a:p>
            <a:pPr algn="ctr"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- О чем, по-вашему, ведут разговор две вершины гор?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rgbClr val="FF0000"/>
                </a:solidFill>
              </a:rPr>
              <a:t> Какую проблему поднимает писатель в тексте?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smtClean="0"/>
              <a:t>такое экология?</a:t>
            </a:r>
            <a:endParaRPr lang="ru-RU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12968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ебо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Что же происходит на Земле? По чьей вине замолкла Земля?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Обратите внимание на цвет неба.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д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л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 чем предупреждает нас автор? Вечно ли это?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35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049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71600" y="548680"/>
            <a:ext cx="737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ru-RU" sz="3600" b="1" i="1" dirty="0" smtClean="0">
                <a:solidFill>
                  <a:schemeClr val="bg1"/>
                </a:solidFill>
              </a:rPr>
              <a:t>Проблемы, которые поднимает автор в тексте: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Проблема сохранения жизни </a:t>
            </a:r>
          </a:p>
          <a:p>
            <a:pPr marL="742950" indent="-742950"/>
            <a:r>
              <a:rPr lang="ru-RU" sz="3600" dirty="0" smtClean="0">
                <a:solidFill>
                  <a:schemeClr val="bg1"/>
                </a:solidFill>
              </a:rPr>
              <a:t>на планете Земля.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2. Грядущая экологическая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катастрофа.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3. Безответственное отношение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людей к своей планете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нг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Составление синквейна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solidFill>
                  <a:srgbClr val="006600"/>
                </a:solidFill>
              </a:rPr>
              <a:t>Земля. </a:t>
            </a:r>
          </a:p>
          <a:p>
            <a:pPr algn="ctr">
              <a:buFont typeface="Arial" charset="0"/>
              <a:buNone/>
            </a:pPr>
            <a:endParaRPr lang="ru-RU" sz="360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пл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3"/>
            <a:ext cx="9144000" cy="68532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Земля.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Замолкшая. Заледенелая.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мп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Земля.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Замолкшая. Заледенелая.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Спит. Умолкла. Застыла.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зл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Земля.</a:t>
            </a:r>
          </a:p>
          <a:p>
            <a:pPr algn="ctr">
              <a:buFont typeface="Arial" charset="0"/>
              <a:buNone/>
            </a:pPr>
            <a:r>
              <a:rPr lang="ru-RU" smtClean="0"/>
              <a:t>Замолкшая. Заледенелая.</a:t>
            </a:r>
          </a:p>
          <a:p>
            <a:pPr algn="ctr">
              <a:buFont typeface="Arial" charset="0"/>
              <a:buNone/>
            </a:pPr>
            <a:r>
              <a:rPr lang="ru-RU" smtClean="0"/>
              <a:t>Спит. Умолкла. Застыла.</a:t>
            </a:r>
          </a:p>
          <a:p>
            <a:pPr algn="ctr">
              <a:buFont typeface="Arial" charset="0"/>
              <a:buNone/>
            </a:pPr>
            <a:r>
              <a:rPr lang="ru-RU" smtClean="0"/>
              <a:t>Над ней зеленое небо.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620688"/>
            <a:ext cx="8352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Цели: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- научиться  работать с текстом, анализировать его;</a:t>
            </a:r>
          </a:p>
          <a:p>
            <a:r>
              <a:rPr lang="ru-RU" sz="4000" dirty="0" smtClean="0"/>
              <a:t> -  выявлять тему и основную мысль; </a:t>
            </a:r>
          </a:p>
          <a:p>
            <a:r>
              <a:rPr lang="ru-RU" sz="4000" dirty="0" smtClean="0"/>
              <a:t> - продолжить развивать навыки по  составлению синквейна и даймонда.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п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Земля.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Замолкшая. Заледенелая.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Спит. Умолкла. Застыла.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Над ней зеленое небо.</a:t>
            </a: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Смерть.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693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Monotype Corsiva" pitchFamily="66" charset="0"/>
              </a:rPr>
              <a:t>         </a:t>
            </a:r>
          </a:p>
          <a:p>
            <a:pPr marL="514350" indent="-514350"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Monotype Corsiva" pitchFamily="66" charset="0"/>
              </a:rPr>
              <a:t>          В стихотворении звучит предупреждение  о  том, что может случиться   с нашей  цивилизацией, если  нарушится   связь  человека   и  природы. Автор, путешествуя   во  времени,   предупреждает    нас,   что     может случиться     страшная    катастрофа,  если    мы  нарушим   хрупкое  равновесие.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522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</a:rPr>
              <a:t>Можно ли считать И.С. Тургенева поэтом, ведь мы говорим о прозаическом тексте?</a:t>
            </a:r>
          </a:p>
          <a:p>
            <a:r>
              <a:rPr lang="ru-RU" altLang="ru-RU" dirty="0" smtClean="0">
                <a:solidFill>
                  <a:srgbClr val="FF0000"/>
                </a:solidFill>
              </a:rPr>
              <a:t>Можно ли считать услышанный текст стихотворением?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7813"/>
            <a:ext cx="7848600" cy="636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smtClean="0"/>
              <a:t>Черты стихотворения в прозе: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endParaRPr lang="ru-RU" altLang="ru-RU" sz="3200" smtClean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648"/>
            <a:ext cx="7486600" cy="633670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Лиризм, воссоздающий душевный строй, настроение автора.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Автобиографичность, рассказ от 1-го лица.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 smtClean="0"/>
              <a:t>Дневниковость</a:t>
            </a:r>
            <a:r>
              <a:rPr lang="ru-RU" altLang="ru-RU" sz="2400" dirty="0" smtClean="0"/>
              <a:t>, носящая исповедальный характер.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Философские раздумья над основными понятиями бытия: жизнь и смерть, дружба и любовь, правда и ложь.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Глубокий контакт с читателем.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Законченность, краткость и сжатость огромных временных и пространственных величин до одной фразы.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Острейшая наблюдательность, позволяющая бытовой детали превратиться в символ.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Ритмико-синтаксическая упорядоченность, выдержанность в одном музыкальном ключе.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0"/>
            <a:ext cx="105918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914400"/>
          </a:xfrm>
        </p:spPr>
        <p:txBody>
          <a:bodyPr/>
          <a:lstStyle/>
          <a:p>
            <a:pPr eaLnBrk="1" hangingPunct="1"/>
            <a:r>
              <a:rPr lang="ru-RU" altLang="ru-RU" smtClean="0"/>
              <a:t>Отзывы современников: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533400" y="1981200"/>
            <a:ext cx="9677400" cy="45720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П. Анненков:</a:t>
            </a:r>
            <a:r>
              <a:rPr lang="ru-RU" altLang="ru-RU" sz="3600" smtClean="0">
                <a:solidFill>
                  <a:schemeClr val="bg1"/>
                </a:solidFill>
              </a:rPr>
              <a:t> </a:t>
            </a:r>
            <a:r>
              <a:rPr lang="ru-RU" altLang="ru-RU" sz="3600" i="1" smtClean="0">
                <a:solidFill>
                  <a:schemeClr val="bg1"/>
                </a:solidFill>
              </a:rPr>
              <a:t>«…ткань из солнца, радуги, алмазов, женских слёз и благодарной мужской мысли, которая называется «Стихотворения в прозе».</a:t>
            </a:r>
            <a:endParaRPr lang="ru-RU" altLang="ru-RU" sz="3600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3600" b="1" smtClean="0">
                <a:solidFill>
                  <a:schemeClr val="bg1"/>
                </a:solidFill>
              </a:rPr>
              <a:t>М.Е. Салтыков – Щедрин: </a:t>
            </a:r>
            <a:r>
              <a:rPr lang="ru-RU" altLang="ru-RU" sz="3600" i="1" smtClean="0">
                <a:solidFill>
                  <a:schemeClr val="bg1"/>
                </a:solidFill>
              </a:rPr>
              <a:t>«…после прочтения их легко дышится, легко верится, легко чувствуется…».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049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447800"/>
            <a:ext cx="8610922" cy="4800600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Цель – акцентировать внимание на богатстве смыслов антитез в творчестве Тургенева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Даймонд</a:t>
            </a:r>
            <a:r>
              <a:rPr lang="ru-RU" sz="2800" dirty="0" smtClean="0">
                <a:solidFill>
                  <a:schemeClr val="bg1"/>
                </a:solidFill>
              </a:rPr>
              <a:t> – особая форма творческой работы.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                  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Даймонд</a:t>
            </a:r>
            <a:r>
              <a:rPr lang="ru-RU" sz="2800" dirty="0" smtClean="0">
                <a:solidFill>
                  <a:schemeClr val="bg1"/>
                </a:solidFill>
              </a:rPr>
              <a:t> состоит из 7 строк.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u="sng" dirty="0" smtClean="0">
                <a:solidFill>
                  <a:srgbClr val="C00000"/>
                </a:solidFill>
              </a:rPr>
              <a:t>2 существительных </a:t>
            </a:r>
            <a:r>
              <a:rPr lang="ru-RU" sz="2800" dirty="0" smtClean="0">
                <a:solidFill>
                  <a:schemeClr val="bg1"/>
                </a:solidFill>
              </a:rPr>
              <a:t>(первая и последняя строки) выражают 2 противоположных понятия.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Вторая и шестая строка – </a:t>
            </a:r>
            <a:r>
              <a:rPr lang="ru-RU" sz="2800" b="1" u="sng" dirty="0" smtClean="0">
                <a:solidFill>
                  <a:srgbClr val="C00000"/>
                </a:solidFill>
              </a:rPr>
              <a:t>2 прилагательных или причастия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раскрывающие признаки существительного.</a:t>
            </a:r>
            <a:r>
              <a:rPr lang="ru-RU" sz="2800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Третья и пятая строка – </a:t>
            </a:r>
            <a:r>
              <a:rPr lang="ru-RU" sz="2800" b="1" u="sng" dirty="0" smtClean="0">
                <a:solidFill>
                  <a:srgbClr val="C00000"/>
                </a:solidFill>
              </a:rPr>
              <a:t>3 глагола</a:t>
            </a:r>
            <a:r>
              <a:rPr lang="ru-RU" sz="2800" dirty="0" smtClean="0">
                <a:solidFill>
                  <a:schemeClr val="bg1"/>
                </a:solidFill>
              </a:rPr>
              <a:t>, которые выражают действие.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Центральная строка состоит </a:t>
            </a:r>
            <a:r>
              <a:rPr lang="ru-RU" sz="2800" b="1" u="sng" dirty="0" smtClean="0">
                <a:solidFill>
                  <a:srgbClr val="C00000"/>
                </a:solidFill>
              </a:rPr>
              <a:t>из 4 слов</a:t>
            </a:r>
            <a:r>
              <a:rPr lang="ru-RU" sz="2800" dirty="0" smtClean="0">
                <a:solidFill>
                  <a:schemeClr val="bg1"/>
                </a:solidFill>
              </a:rPr>
              <a:t>, причем первые два характеризуют первое существительное, вторые два - второе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Написать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даймонд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97463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032028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Радость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Светлая, лучезарная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Поглощает, уносит, зовет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Радость жизни и беспощадность смерти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Разрушает, губит, лишает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Убивающее, ужасающее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rgbClr val="FF0000"/>
                </a:solidFill>
              </a:rPr>
              <a:t>Горе</a:t>
            </a:r>
            <a:r>
              <a:rPr lang="ru-RU" sz="3000" dirty="0" smtClean="0"/>
              <a:t>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                                                Мечта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Волшебная, прекрасная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Светит, манит, зовет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Неожиданно мечту затмевает  тревога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Она губит, пугает и жжет.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Ах, эта дерзкая, жестокая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</a:t>
            </a:r>
            <a:r>
              <a:rPr lang="ru-RU" sz="3000" b="1" dirty="0" smtClean="0">
                <a:solidFill>
                  <a:srgbClr val="FF0000"/>
                </a:solidFill>
              </a:rPr>
              <a:t>Реальность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Например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О чём размышляет Тургенев в конце жизни? </a:t>
            </a:r>
          </a:p>
          <a:p>
            <a:r>
              <a:rPr lang="ru-RU" dirty="0" smtClean="0"/>
              <a:t>- Что видит Тургенев опорой жизни человека?</a:t>
            </a:r>
          </a:p>
          <a:p>
            <a:r>
              <a:rPr lang="ru-RU" dirty="0" smtClean="0"/>
              <a:t>- Что нового вы узнали на уроке? Над чем вы задумались?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Попробуйте написать свое стихотворение в прозе, соблюдая его основные признаки.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Желаю удачи!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Домашнее задание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 descr="Тургенев И.jpg"/>
          <p:cNvPicPr>
            <a:picLocks noChangeAspect="1"/>
          </p:cNvPicPr>
          <p:nvPr/>
        </p:nvPicPr>
        <p:blipFill>
          <a:blip r:embed="rId2" cstate="print"/>
          <a:srcRect l="3201" t="12379" r="2344" b="9221"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Дорогой мой читатель, не пробегай этих стихов </a:t>
            </a:r>
            <a:r>
              <a:rPr lang="ru-RU" dirty="0" err="1" smtClean="0">
                <a:solidFill>
                  <a:srgbClr val="FF0000"/>
                </a:solidFill>
              </a:rPr>
              <a:t>сподряд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тебе, вероятно, скучно станет…но читай их враздробь: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сегодня одно, завтра другое; и которое-нибудь из них, может быть,</a:t>
            </a:r>
          </a:p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заронит что-нибудь тебе в душу…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И.С.Тургенев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тихи в прозе(Обрезка (online-video-cutter.com)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3" descr="Тургенев И.jpg"/>
          <p:cNvPicPr>
            <a:picLocks noChangeAspect="1"/>
          </p:cNvPicPr>
          <p:nvPr/>
        </p:nvPicPr>
        <p:blipFill>
          <a:blip r:embed="rId4" cstate="print"/>
          <a:srcRect l="3201" t="12379" r="2344" b="9221"/>
          <a:stretch>
            <a:fillRect/>
          </a:stretch>
        </p:blipFill>
        <p:spPr bwMode="auto">
          <a:xfrm>
            <a:off x="1979712" y="0"/>
            <a:ext cx="716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07704" y="54868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Фишбоун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НГИ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Жанровая специфика стихотворений в прозе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Общие черты стихотворений в прозе: </a:t>
            </a:r>
          </a:p>
          <a:p>
            <a:r>
              <a:rPr lang="ru-RU" sz="2600" dirty="0" smtClean="0"/>
              <a:t>- Автобиографичность, рассказ от первого лица</a:t>
            </a:r>
          </a:p>
          <a:p>
            <a:r>
              <a:rPr lang="ru-RU" sz="2600" dirty="0" smtClean="0"/>
              <a:t>- </a:t>
            </a:r>
            <a:r>
              <a:rPr lang="ru-RU" sz="2600" dirty="0" err="1" smtClean="0"/>
              <a:t>Исповедальность</a:t>
            </a:r>
            <a:r>
              <a:rPr lang="ru-RU" sz="2600" dirty="0" smtClean="0"/>
              <a:t> дневниковой записи</a:t>
            </a:r>
          </a:p>
          <a:p>
            <a:r>
              <a:rPr lang="ru-RU" sz="2600" dirty="0" smtClean="0"/>
              <a:t>- Философские раздумья</a:t>
            </a:r>
          </a:p>
          <a:p>
            <a:r>
              <a:rPr lang="ru-RU" sz="2600" dirty="0" smtClean="0"/>
              <a:t>- Доверительное отношение с читателем.</a:t>
            </a:r>
          </a:p>
          <a:p>
            <a:pPr marL="365760" indent="-283464" algn="ctr">
              <a:buFont typeface="Wingdings 2"/>
              <a:buChar char=""/>
              <a:defRPr/>
            </a:pPr>
            <a:r>
              <a:rPr lang="ru-RU" sz="3500" dirty="0" smtClean="0">
                <a:solidFill>
                  <a:srgbClr val="FF0000"/>
                </a:solidFill>
              </a:rPr>
              <a:t>Чем отличается проза от поэзии?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500" dirty="0" smtClean="0">
                <a:solidFill>
                  <a:srgbClr val="FF0000"/>
                </a:solidFill>
              </a:rPr>
              <a:t>Что общего у стихотворений в прозе с поэзией и прозой?</a:t>
            </a:r>
          </a:p>
          <a:p>
            <a:pPr marL="539496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Миниатюрность формы, краткость текста</a:t>
            </a:r>
          </a:p>
          <a:p>
            <a:pPr marL="539496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Богатое использование изобразительно-выразительных средств</a:t>
            </a:r>
          </a:p>
          <a:p>
            <a:pPr marL="539496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Эмоциональность повествования</a:t>
            </a:r>
          </a:p>
          <a:p>
            <a:pPr marL="539496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err="1" smtClean="0"/>
              <a:t>Ритмизированность</a:t>
            </a:r>
            <a:r>
              <a:rPr lang="ru-RU" sz="2600" dirty="0" smtClean="0"/>
              <a:t>, музыкальность</a:t>
            </a:r>
          </a:p>
          <a:p>
            <a:pPr marL="539496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/>
              <a:t>Лирический герой – субъект переживания и объект изображения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484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dirty="0" smtClean="0">
                <a:solidFill>
                  <a:srgbClr val="FF0000"/>
                </a:solidFill>
                <a:latin typeface="Monotype Corsiva" pitchFamily="66" charset="0"/>
              </a:rPr>
              <a:t>«Стихотворения в прозе»:</a:t>
            </a:r>
          </a:p>
        </p:txBody>
      </p:sp>
      <p:pic>
        <p:nvPicPr>
          <p:cNvPr id="5" name="Рисунок 3" descr="Тургенев И 001.jpg"/>
          <p:cNvPicPr>
            <a:picLocks noChangeAspect="1"/>
          </p:cNvPicPr>
          <p:nvPr/>
        </p:nvPicPr>
        <p:blipFill>
          <a:blip r:embed="rId3" cstate="print"/>
          <a:srcRect l="1463" r="6281" b="10416"/>
          <a:stretch>
            <a:fillRect/>
          </a:stretch>
        </p:blipFill>
        <p:spPr bwMode="auto">
          <a:xfrm>
            <a:off x="5724128" y="1628800"/>
            <a:ext cx="341987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7772400" cy="531872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dirty="0" smtClean="0"/>
              <a:t>Написаны между 1877  и 1882 г.г. в пору предсмертной болезни Тургенева. Отсюда и название , придуманное автором для них – «</a:t>
            </a:r>
            <a:r>
              <a:rPr lang="en-US" altLang="ru-RU" dirty="0" err="1" smtClean="0"/>
              <a:t>Senilia</a:t>
            </a:r>
            <a:r>
              <a:rPr lang="ru-RU" altLang="ru-RU" dirty="0" smtClean="0"/>
              <a:t>»</a:t>
            </a:r>
            <a:r>
              <a:rPr lang="en-US" altLang="ru-RU" dirty="0" smtClean="0"/>
              <a:t> </a:t>
            </a:r>
            <a:r>
              <a:rPr lang="ru-RU" altLang="ru-RU" dirty="0" smtClean="0"/>
              <a:t>(«Старческое»).</a:t>
            </a:r>
          </a:p>
          <a:p>
            <a:pPr eaLnBrk="1" hangingPunct="1"/>
            <a:r>
              <a:rPr lang="ru-RU" altLang="ru-RU" dirty="0" smtClean="0"/>
              <a:t>В необходимости публикации Тургенева </a:t>
            </a:r>
            <a:r>
              <a:rPr lang="ru-RU" altLang="ru-RU" dirty="0" smtClean="0">
                <a:solidFill>
                  <a:schemeClr val="bg1"/>
                </a:solidFill>
              </a:rPr>
              <a:t>убедили</a:t>
            </a:r>
            <a:r>
              <a:rPr lang="ru-RU" altLang="ru-RU" dirty="0" smtClean="0"/>
              <a:t> М.М. Стасюлевич (профессор всеобщей истории, публицист и редактор журнала «Вестник Европы») и А.Ф. Кони (адвокат).</a:t>
            </a:r>
          </a:p>
          <a:p>
            <a:r>
              <a:rPr lang="ru-RU" altLang="ru-RU" dirty="0" smtClean="0"/>
              <a:t>Название «Стихотворения в прозе» дал М.М. Стасюлевич.</a:t>
            </a:r>
          </a:p>
          <a:p>
            <a:r>
              <a:rPr lang="ru-RU" dirty="0" smtClean="0"/>
              <a:t>Тургенева волнуют коренные вопросы </a:t>
            </a:r>
            <a:r>
              <a:rPr lang="ru-RU" dirty="0" smtClean="0">
                <a:solidFill>
                  <a:schemeClr val="bg1"/>
                </a:solidFill>
              </a:rPr>
              <a:t>бытия.</a:t>
            </a:r>
            <a:endParaRPr lang="ru-RU" altLang="ru-RU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394136" cy="25202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Контраст – основной мотив стихотворений в прозе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049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11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bg1"/>
                </a:solidFill>
              </a:rPr>
              <a:t>-</a:t>
            </a:r>
            <a:r>
              <a:rPr lang="ru-RU" altLang="ru-RU" sz="2800" dirty="0" smtClean="0"/>
              <a:t> </a:t>
            </a:r>
            <a:r>
              <a:rPr lang="ru-RU" alt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Послушайте стихотворение «Разговор».</a:t>
            </a:r>
          </a:p>
          <a:p>
            <a:pPr algn="ctr"/>
            <a:r>
              <a:rPr lang="ru-RU" alt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- Сформулируйте тему, основную мысль текста</a:t>
            </a:r>
            <a:r>
              <a:rPr lang="ru-RU" altLang="ru-RU" sz="2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842</Words>
  <Application>Microsoft Office PowerPoint</Application>
  <PresentationFormat>Экран (4:3)</PresentationFormat>
  <Paragraphs>134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Жанровая специфика стихотворений в прозе</vt:lpstr>
      <vt:lpstr>«Стихотворения в прозе»:</vt:lpstr>
      <vt:lpstr>Контраст – основной мотив стихотворений в прозе</vt:lpstr>
      <vt:lpstr>Слайд 9</vt:lpstr>
      <vt:lpstr>Слайд 10</vt:lpstr>
      <vt:lpstr>Слайд 11</vt:lpstr>
      <vt:lpstr>Слайд 12</vt:lpstr>
      <vt:lpstr>Слайд 13</vt:lpstr>
      <vt:lpstr>О чем предупреждает нас автор? Вечно ли это? </vt:lpstr>
      <vt:lpstr>Слайд 15</vt:lpstr>
      <vt:lpstr>Составление синквейна </vt:lpstr>
      <vt:lpstr>      Земля. Замолкшая. Заледенелая.</vt:lpstr>
      <vt:lpstr>Слайд 18</vt:lpstr>
      <vt:lpstr>Слайд 19</vt:lpstr>
      <vt:lpstr>Слайд 20</vt:lpstr>
      <vt:lpstr>Вывод</vt:lpstr>
      <vt:lpstr>Слайд 22</vt:lpstr>
      <vt:lpstr>Черты стихотворения в прозе: </vt:lpstr>
      <vt:lpstr>Отзывы современников:</vt:lpstr>
      <vt:lpstr>      Написать даймонд</vt:lpstr>
      <vt:lpstr>Например </vt:lpstr>
      <vt:lpstr>Рефлексия</vt:lpstr>
      <vt:lpstr>        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НГИ</dc:creator>
  <cp:lastModifiedBy>НГИ</cp:lastModifiedBy>
  <cp:revision>17</cp:revision>
  <dcterms:created xsi:type="dcterms:W3CDTF">2017-03-17T05:38:33Z</dcterms:created>
  <dcterms:modified xsi:type="dcterms:W3CDTF">2017-03-22T10:05:25Z</dcterms:modified>
</cp:coreProperties>
</file>