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61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0742E-A7CA-4233-84AE-FA761DC75B18}" type="datetimeFigureOut">
              <a:rPr lang="ru-RU" smtClean="0"/>
              <a:t>07.04.2015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1EB0D-07C0-41A9-874C-B72A480B9A5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tombit.org/filosofiya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to-name.ru/biography/ciceron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/>
              <a:t>Без знания дробей никто не может признаваться знающим математику!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Содержимое 5" descr="&amp;Mcy;&amp;acy;&amp;rcy;&amp;kcy; &amp;Tcy;&amp;ucy;&amp;lcy;&amp;lcy;&amp;icy;&amp;jcy; &amp;TScy;&amp;icy;&amp;tscy;&amp;iecy;&amp;rcy;&amp;ocy;&amp;ncy; &quot;&amp;Rcy;&amp;iecy;&amp;chcy;&amp;icy; &amp;pcy;&amp;rcy;&amp;ocy;&amp;tcy;&amp;icy;&amp;vcy; &amp;Kcy;&amp;acy;&amp;tcy;&amp;icy;&amp;lcy;&amp;icy;&amp;ncy;&amp;ycy;&quot; &quot; &amp;Kcy;&amp;ncy;&amp;icy;&amp;zhcy;&amp;ncy;&amp;acy;&amp;yacy; &amp;lcy;&amp;acy;&amp;vcy;&amp;kcy;&amp;acy;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tretch>
            <a:fillRect/>
          </a:stretch>
        </p:blipFill>
        <p:spPr bwMode="auto">
          <a:xfrm>
            <a:off x="428596" y="1142984"/>
            <a:ext cx="6072230" cy="3786214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2285984" y="5000636"/>
            <a:ext cx="5829312" cy="1482717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b="1" dirty="0" smtClean="0"/>
          </a:p>
          <a:p>
            <a:pPr>
              <a:buNone/>
            </a:pPr>
            <a:r>
              <a:rPr lang="ru-RU" sz="2000" b="1" dirty="0" smtClean="0"/>
              <a:t>Цицерон </a:t>
            </a:r>
            <a:r>
              <a:rPr lang="ru-RU" sz="2000" b="1" dirty="0"/>
              <a:t>Марк Туллий</a:t>
            </a:r>
            <a:r>
              <a:rPr lang="ru-RU" sz="2000" dirty="0"/>
              <a:t> (</a:t>
            </a:r>
            <a:r>
              <a:rPr lang="ru-RU" sz="2000" dirty="0" err="1"/>
              <a:t>Cicero</a:t>
            </a:r>
            <a:r>
              <a:rPr lang="ru-RU" sz="2000" dirty="0"/>
              <a:t> </a:t>
            </a:r>
            <a:r>
              <a:rPr lang="ru-RU" sz="2000" dirty="0" err="1"/>
              <a:t>Marcus</a:t>
            </a:r>
            <a:r>
              <a:rPr lang="ru-RU" sz="2000" dirty="0"/>
              <a:t> </a:t>
            </a:r>
            <a:r>
              <a:rPr lang="ru-RU" sz="2000" dirty="0" err="1"/>
              <a:t>Tullius</a:t>
            </a:r>
            <a:r>
              <a:rPr lang="ru-RU" sz="2000" dirty="0"/>
              <a:t>) — римский политический деятель, оратор, </a:t>
            </a:r>
            <a:r>
              <a:rPr lang="ru-RU" sz="2000" dirty="0">
                <a:hlinkClick r:id="rId3" tooltip="Философия - описание науки"/>
              </a:rPr>
              <a:t>философ</a:t>
            </a:r>
            <a:r>
              <a:rPr lang="ru-RU" sz="2000" dirty="0"/>
              <a:t> и </a:t>
            </a:r>
            <a:r>
              <a:rPr lang="ru-RU" sz="2000" dirty="0">
                <a:hlinkClick r:id="rId4"/>
              </a:rPr>
              <a:t>писатель</a:t>
            </a:r>
            <a:r>
              <a:rPr lang="ru-RU" sz="2000" dirty="0"/>
              <a:t>.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71546"/>
            <a:ext cx="8229600" cy="314327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Алгебраическая дробь. Сокращение алгебраических дробей.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7543824" cy="555468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6600" dirty="0" smtClean="0"/>
          </a:p>
          <a:p>
            <a:pPr algn="ctr">
              <a:buNone/>
            </a:pPr>
            <a:r>
              <a:rPr lang="ru-RU" sz="6600" dirty="0" smtClean="0"/>
              <a:t>2</a:t>
            </a:r>
            <a:r>
              <a:rPr lang="ru-RU" sz="6600" dirty="0" smtClean="0">
                <a:solidFill>
                  <a:srgbClr val="FF0000"/>
                </a:solidFill>
              </a:rPr>
              <a:t>/</a:t>
            </a:r>
            <a:r>
              <a:rPr lang="ru-RU" sz="6600" dirty="0" smtClean="0"/>
              <a:t>7; </a:t>
            </a:r>
          </a:p>
          <a:p>
            <a:pPr algn="ctr">
              <a:buNone/>
            </a:pPr>
            <a:r>
              <a:rPr lang="ru-RU" sz="6600" dirty="0" smtClean="0"/>
              <a:t>у+2</a:t>
            </a:r>
            <a:r>
              <a:rPr lang="ru-RU" sz="6600" dirty="0" smtClean="0">
                <a:solidFill>
                  <a:srgbClr val="FF0000"/>
                </a:solidFill>
              </a:rPr>
              <a:t>/</a:t>
            </a:r>
            <a:r>
              <a:rPr lang="ru-RU" sz="6600" dirty="0" smtClean="0"/>
              <a:t>х+7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14290"/>
            <a:ext cx="8329642" cy="591187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dirty="0">
                <a:solidFill>
                  <a:srgbClr val="0070C0"/>
                </a:solidFill>
              </a:rPr>
              <a:t>Алгоритм сокращения дробей: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1. разложить числитель и знаменатель алгебраической дроби на множители;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2. найти общий множитель числителя и знаменателя алгебраической дроби;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3. разделить числитель и знаменатель алгебраической дроби на общий множитель;</a:t>
            </a:r>
          </a:p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4. записать полученный результат.</a:t>
            </a:r>
          </a:p>
          <a:p>
            <a:pPr>
              <a:buNone/>
            </a:pP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dirty="0"/>
              <a:t>И</a:t>
            </a:r>
          </a:p>
          <a:p>
            <a:r>
              <a:rPr lang="en-US" dirty="0"/>
              <a:t>2. (a </a:t>
            </a:r>
            <a:r>
              <a:rPr lang="ru-RU" dirty="0"/>
              <a:t>-</a:t>
            </a:r>
            <a:r>
              <a:rPr lang="en-US" dirty="0"/>
              <a:t> 2) (</a:t>
            </a:r>
            <a:r>
              <a:rPr lang="ru-RU" dirty="0"/>
              <a:t> </a:t>
            </a:r>
            <a:r>
              <a:rPr lang="en-US" dirty="0"/>
              <a:t> 2a + 4)</a:t>
            </a:r>
            <a:endParaRPr lang="ru-RU" dirty="0"/>
          </a:p>
          <a:p>
            <a:r>
              <a:rPr lang="ru-RU" dirty="0"/>
              <a:t>Ш</a:t>
            </a:r>
          </a:p>
          <a:p>
            <a:r>
              <a:rPr lang="ru-RU" dirty="0"/>
              <a:t>Н</a:t>
            </a:r>
          </a:p>
          <a:p>
            <a:r>
              <a:rPr lang="en-US" dirty="0"/>
              <a:t> + </a:t>
            </a:r>
            <a:r>
              <a:rPr lang="ru-RU" dirty="0"/>
              <a:t>4</a:t>
            </a:r>
            <a:r>
              <a:rPr lang="en-US" dirty="0"/>
              <a:t>d + 4</a:t>
            </a:r>
            <a:endParaRPr lang="ru-RU" dirty="0"/>
          </a:p>
          <a:p>
            <a:r>
              <a:rPr lang="ru-RU" dirty="0"/>
              <a:t>И</a:t>
            </a:r>
          </a:p>
          <a:p>
            <a:r>
              <a:rPr lang="en-US" dirty="0"/>
              <a:t>5. 6p (q – 3)</a:t>
            </a:r>
            <a:endParaRPr lang="ru-RU" dirty="0"/>
          </a:p>
          <a:p>
            <a:r>
              <a:rPr lang="ru-RU" dirty="0"/>
              <a:t>Ф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73050"/>
            <a:ext cx="7758138" cy="5853113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Я узнал (а)…</a:t>
            </a:r>
          </a:p>
          <a:p>
            <a:pPr>
              <a:buNone/>
            </a:pP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Я научился (ась)…</a:t>
            </a:r>
          </a:p>
          <a:p>
            <a:pPr>
              <a:buNone/>
            </a:pP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</a:rPr>
              <a:t>Я затрудняюсь…</a:t>
            </a:r>
          </a:p>
          <a:p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127</Words>
  <Application>Microsoft Office PowerPoint</Application>
  <PresentationFormat>Экран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Без знания дробей никто не может признаваться знающим математику! </vt:lpstr>
      <vt:lpstr>Алгебраическая дробь. Сокращение алгебраических дробей.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 знания дробей никто не может признаваться знающим математику!</dc:title>
  <dc:creator>юля</dc:creator>
  <cp:lastModifiedBy>юля</cp:lastModifiedBy>
  <cp:revision>3</cp:revision>
  <dcterms:created xsi:type="dcterms:W3CDTF">2015-04-07T09:35:29Z</dcterms:created>
  <dcterms:modified xsi:type="dcterms:W3CDTF">2015-04-07T10:03:46Z</dcterms:modified>
</cp:coreProperties>
</file>