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81" r:id="rId4"/>
    <p:sldId id="282" r:id="rId5"/>
    <p:sldId id="265" r:id="rId6"/>
    <p:sldId id="264" r:id="rId7"/>
    <p:sldId id="259" r:id="rId8"/>
    <p:sldId id="266" r:id="rId9"/>
    <p:sldId id="267" r:id="rId10"/>
    <p:sldId id="280" r:id="rId11"/>
    <p:sldId id="268" r:id="rId12"/>
    <p:sldId id="269" r:id="rId13"/>
    <p:sldId id="270" r:id="rId14"/>
    <p:sldId id="276" r:id="rId15"/>
    <p:sldId id="277" r:id="rId16"/>
    <p:sldId id="279" r:id="rId17"/>
    <p:sldId id="271" r:id="rId18"/>
    <p:sldId id="272" r:id="rId19"/>
    <p:sldId id="273" r:id="rId20"/>
    <p:sldId id="25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BCF4AE-D74D-4389-AC9A-1874EDCD08A8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773B59-02C7-410B-94AE-79ABAF06E23C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озеро</a:t>
          </a:r>
          <a:endParaRPr lang="ru-RU" b="1" dirty="0">
            <a:solidFill>
              <a:srgbClr val="FF0000"/>
            </a:solidFill>
          </a:endParaRPr>
        </a:p>
      </dgm:t>
    </dgm:pt>
    <dgm:pt modelId="{E596EE32-CFB5-4A51-A11E-AE4777272E41}" type="parTrans" cxnId="{BFA0EF1D-0EA0-4DDB-9BAE-C4710E8E7D0A}">
      <dgm:prSet/>
      <dgm:spPr/>
      <dgm:t>
        <a:bodyPr/>
        <a:lstStyle/>
        <a:p>
          <a:endParaRPr lang="ru-RU"/>
        </a:p>
      </dgm:t>
    </dgm:pt>
    <dgm:pt modelId="{78DBD010-CDA7-4523-B446-4CF8933B2AB1}" type="sibTrans" cxnId="{BFA0EF1D-0EA0-4DDB-9BAE-C4710E8E7D0A}">
      <dgm:prSet/>
      <dgm:spPr/>
      <dgm:t>
        <a:bodyPr/>
        <a:lstStyle/>
        <a:p>
          <a:endParaRPr lang="ru-RU"/>
        </a:p>
      </dgm:t>
    </dgm:pt>
    <dgm:pt modelId="{04183DB6-6EDC-447A-AEE3-7CA2A1E694D1}">
      <dgm:prSet phldrT="[Текст]"/>
      <dgm:spPr/>
      <dgm:t>
        <a:bodyPr/>
        <a:lstStyle/>
        <a:p>
          <a:r>
            <a:rPr lang="ru-RU" b="1" dirty="0" smtClean="0"/>
            <a:t>сточное</a:t>
          </a:r>
          <a:endParaRPr lang="ru-RU" b="1" dirty="0"/>
        </a:p>
      </dgm:t>
    </dgm:pt>
    <dgm:pt modelId="{D70C6349-536D-45A4-B221-D9A3EAE680D7}" type="parTrans" cxnId="{D5A2DAB0-8F31-47FE-A599-B1E7968BA97D}">
      <dgm:prSet/>
      <dgm:spPr/>
      <dgm:t>
        <a:bodyPr/>
        <a:lstStyle/>
        <a:p>
          <a:endParaRPr lang="ru-RU"/>
        </a:p>
      </dgm:t>
    </dgm:pt>
    <dgm:pt modelId="{F8A7B357-17F3-4EF1-98FB-E0358A5B5DD9}" type="sibTrans" cxnId="{D5A2DAB0-8F31-47FE-A599-B1E7968BA97D}">
      <dgm:prSet/>
      <dgm:spPr/>
      <dgm:t>
        <a:bodyPr/>
        <a:lstStyle/>
        <a:p>
          <a:endParaRPr lang="ru-RU"/>
        </a:p>
      </dgm:t>
    </dgm:pt>
    <dgm:pt modelId="{6DD3711B-77AA-41F1-9515-8E6C0CB9F3EE}">
      <dgm:prSet phldrT="[Текст]"/>
      <dgm:spPr/>
      <dgm:t>
        <a:bodyPr/>
        <a:lstStyle/>
        <a:p>
          <a:r>
            <a:rPr lang="ru-RU" b="1" dirty="0" smtClean="0"/>
            <a:t>бессточное</a:t>
          </a:r>
          <a:endParaRPr lang="ru-RU" b="1" dirty="0"/>
        </a:p>
      </dgm:t>
    </dgm:pt>
    <dgm:pt modelId="{2CCBF937-4265-4D06-852D-BE62C10F66AF}" type="parTrans" cxnId="{58D96163-4D3D-4FE3-8AEB-1665D68E1F79}">
      <dgm:prSet/>
      <dgm:spPr/>
      <dgm:t>
        <a:bodyPr/>
        <a:lstStyle/>
        <a:p>
          <a:endParaRPr lang="ru-RU"/>
        </a:p>
      </dgm:t>
    </dgm:pt>
    <dgm:pt modelId="{D69259E4-B1CF-440A-A094-69B9CA1E27A7}" type="sibTrans" cxnId="{58D96163-4D3D-4FE3-8AEB-1665D68E1F79}">
      <dgm:prSet/>
      <dgm:spPr/>
      <dgm:t>
        <a:bodyPr/>
        <a:lstStyle/>
        <a:p>
          <a:endParaRPr lang="ru-RU"/>
        </a:p>
      </dgm:t>
    </dgm:pt>
    <dgm:pt modelId="{8BCF78FF-9F1A-468E-B5B5-129D9ABDACA5}" type="pres">
      <dgm:prSet presAssocID="{34BCF4AE-D74D-4389-AC9A-1874EDCD08A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719D861-2BBA-4424-B3FA-3CC0DEC7AD22}" type="pres">
      <dgm:prSet presAssocID="{95773B59-02C7-410B-94AE-79ABAF06E23C}" presName="hierRoot1" presStyleCnt="0">
        <dgm:presLayoutVars>
          <dgm:hierBranch val="init"/>
        </dgm:presLayoutVars>
      </dgm:prSet>
      <dgm:spPr/>
    </dgm:pt>
    <dgm:pt modelId="{4E99357F-343F-46E0-BC62-CC2EDFFA4597}" type="pres">
      <dgm:prSet presAssocID="{95773B59-02C7-410B-94AE-79ABAF06E23C}" presName="rootComposite1" presStyleCnt="0"/>
      <dgm:spPr/>
    </dgm:pt>
    <dgm:pt modelId="{0AFCB562-DD7F-4966-9622-323AF03D0ADC}" type="pres">
      <dgm:prSet presAssocID="{95773B59-02C7-410B-94AE-79ABAF06E23C}" presName="rootText1" presStyleLbl="node0" presStyleIdx="0" presStyleCnt="1" custScaleX="123866" custScaleY="542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ED1421-A89B-421D-8EB4-4BF4A86965AE}" type="pres">
      <dgm:prSet presAssocID="{95773B59-02C7-410B-94AE-79ABAF06E23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65DED6D-DDFF-41ED-8567-C852F257A051}" type="pres">
      <dgm:prSet presAssocID="{95773B59-02C7-410B-94AE-79ABAF06E23C}" presName="hierChild2" presStyleCnt="0"/>
      <dgm:spPr/>
    </dgm:pt>
    <dgm:pt modelId="{DDA415B4-C00E-40AA-8224-3BFB0D4406F0}" type="pres">
      <dgm:prSet presAssocID="{D70C6349-536D-45A4-B221-D9A3EAE680D7}" presName="Name37" presStyleLbl="parChTrans1D2" presStyleIdx="0" presStyleCnt="2"/>
      <dgm:spPr/>
      <dgm:t>
        <a:bodyPr/>
        <a:lstStyle/>
        <a:p>
          <a:endParaRPr lang="ru-RU"/>
        </a:p>
      </dgm:t>
    </dgm:pt>
    <dgm:pt modelId="{8ECD74AD-E8FB-4EA5-8C1B-974EF029D3ED}" type="pres">
      <dgm:prSet presAssocID="{04183DB6-6EDC-447A-AEE3-7CA2A1E694D1}" presName="hierRoot2" presStyleCnt="0">
        <dgm:presLayoutVars>
          <dgm:hierBranch val="init"/>
        </dgm:presLayoutVars>
      </dgm:prSet>
      <dgm:spPr/>
    </dgm:pt>
    <dgm:pt modelId="{BBD57E29-5CE3-4700-89A4-C92B20B210FA}" type="pres">
      <dgm:prSet presAssocID="{04183DB6-6EDC-447A-AEE3-7CA2A1E694D1}" presName="rootComposite" presStyleCnt="0"/>
      <dgm:spPr/>
    </dgm:pt>
    <dgm:pt modelId="{F6DFF614-EFD4-4AE0-B5F0-2933D7A7ABDC}" type="pres">
      <dgm:prSet presAssocID="{04183DB6-6EDC-447A-AEE3-7CA2A1E694D1}" presName="rootText" presStyleLbl="node2" presStyleIdx="0" presStyleCnt="2" custScaleY="656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D7C319-7EB5-49B9-8974-CCC88DE833C7}" type="pres">
      <dgm:prSet presAssocID="{04183DB6-6EDC-447A-AEE3-7CA2A1E694D1}" presName="rootConnector" presStyleLbl="node2" presStyleIdx="0" presStyleCnt="2"/>
      <dgm:spPr/>
      <dgm:t>
        <a:bodyPr/>
        <a:lstStyle/>
        <a:p>
          <a:endParaRPr lang="ru-RU"/>
        </a:p>
      </dgm:t>
    </dgm:pt>
    <dgm:pt modelId="{2FE68113-1B96-4C8F-935D-0F554747295E}" type="pres">
      <dgm:prSet presAssocID="{04183DB6-6EDC-447A-AEE3-7CA2A1E694D1}" presName="hierChild4" presStyleCnt="0"/>
      <dgm:spPr/>
    </dgm:pt>
    <dgm:pt modelId="{E7B9BF24-90B0-4065-8FFB-036FCD66FA3A}" type="pres">
      <dgm:prSet presAssocID="{04183DB6-6EDC-447A-AEE3-7CA2A1E694D1}" presName="hierChild5" presStyleCnt="0"/>
      <dgm:spPr/>
    </dgm:pt>
    <dgm:pt modelId="{7B19FB29-C820-4B2D-8CCA-436C5F42AB6B}" type="pres">
      <dgm:prSet presAssocID="{2CCBF937-4265-4D06-852D-BE62C10F66AF}" presName="Name37" presStyleLbl="parChTrans1D2" presStyleIdx="1" presStyleCnt="2"/>
      <dgm:spPr/>
      <dgm:t>
        <a:bodyPr/>
        <a:lstStyle/>
        <a:p>
          <a:endParaRPr lang="ru-RU"/>
        </a:p>
      </dgm:t>
    </dgm:pt>
    <dgm:pt modelId="{1D44B231-DAD5-4D18-B1F3-183DA32864EA}" type="pres">
      <dgm:prSet presAssocID="{6DD3711B-77AA-41F1-9515-8E6C0CB9F3EE}" presName="hierRoot2" presStyleCnt="0">
        <dgm:presLayoutVars>
          <dgm:hierBranch val="init"/>
        </dgm:presLayoutVars>
      </dgm:prSet>
      <dgm:spPr/>
    </dgm:pt>
    <dgm:pt modelId="{A1B0AFC6-8C85-4E55-8EFE-21608250D938}" type="pres">
      <dgm:prSet presAssocID="{6DD3711B-77AA-41F1-9515-8E6C0CB9F3EE}" presName="rootComposite" presStyleCnt="0"/>
      <dgm:spPr/>
    </dgm:pt>
    <dgm:pt modelId="{352E7F5A-76E6-4E42-B2A2-EBCBB0B14EC5}" type="pres">
      <dgm:prSet presAssocID="{6DD3711B-77AA-41F1-9515-8E6C0CB9F3EE}" presName="rootText" presStyleLbl="node2" presStyleIdx="1" presStyleCnt="2" custScaleY="669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63857D-AA8F-475F-8389-2C9CC6536BEF}" type="pres">
      <dgm:prSet presAssocID="{6DD3711B-77AA-41F1-9515-8E6C0CB9F3EE}" presName="rootConnector" presStyleLbl="node2" presStyleIdx="1" presStyleCnt="2"/>
      <dgm:spPr/>
      <dgm:t>
        <a:bodyPr/>
        <a:lstStyle/>
        <a:p>
          <a:endParaRPr lang="ru-RU"/>
        </a:p>
      </dgm:t>
    </dgm:pt>
    <dgm:pt modelId="{5428790C-A2D3-4313-BD30-F674B262E952}" type="pres">
      <dgm:prSet presAssocID="{6DD3711B-77AA-41F1-9515-8E6C0CB9F3EE}" presName="hierChild4" presStyleCnt="0"/>
      <dgm:spPr/>
    </dgm:pt>
    <dgm:pt modelId="{2A71CA12-6FF0-41D6-AD30-19D4B935631B}" type="pres">
      <dgm:prSet presAssocID="{6DD3711B-77AA-41F1-9515-8E6C0CB9F3EE}" presName="hierChild5" presStyleCnt="0"/>
      <dgm:spPr/>
    </dgm:pt>
    <dgm:pt modelId="{D8D7900D-913F-4DCF-824E-69A2750EB8E5}" type="pres">
      <dgm:prSet presAssocID="{95773B59-02C7-410B-94AE-79ABAF06E23C}" presName="hierChild3" presStyleCnt="0"/>
      <dgm:spPr/>
    </dgm:pt>
  </dgm:ptLst>
  <dgm:cxnLst>
    <dgm:cxn modelId="{3DA94A82-3565-43C1-BD44-C220F29EF4EA}" type="presOf" srcId="{D70C6349-536D-45A4-B221-D9A3EAE680D7}" destId="{DDA415B4-C00E-40AA-8224-3BFB0D4406F0}" srcOrd="0" destOrd="0" presId="urn:microsoft.com/office/officeart/2005/8/layout/orgChart1"/>
    <dgm:cxn modelId="{0FD31B07-B6A8-4B1C-9A2A-11EA208D829B}" type="presOf" srcId="{04183DB6-6EDC-447A-AEE3-7CA2A1E694D1}" destId="{F6DFF614-EFD4-4AE0-B5F0-2933D7A7ABDC}" srcOrd="0" destOrd="0" presId="urn:microsoft.com/office/officeart/2005/8/layout/orgChart1"/>
    <dgm:cxn modelId="{6EA7AC54-26D7-41E8-BC94-2782FB375137}" type="presOf" srcId="{95773B59-02C7-410B-94AE-79ABAF06E23C}" destId="{0AFCB562-DD7F-4966-9622-323AF03D0ADC}" srcOrd="0" destOrd="0" presId="urn:microsoft.com/office/officeart/2005/8/layout/orgChart1"/>
    <dgm:cxn modelId="{D242B110-CCE1-4C74-9B1F-2CE6F400B38A}" type="presOf" srcId="{34BCF4AE-D74D-4389-AC9A-1874EDCD08A8}" destId="{8BCF78FF-9F1A-468E-B5B5-129D9ABDACA5}" srcOrd="0" destOrd="0" presId="urn:microsoft.com/office/officeart/2005/8/layout/orgChart1"/>
    <dgm:cxn modelId="{6F7F8D7C-149D-410F-80CA-23ECF3DA27EB}" type="presOf" srcId="{6DD3711B-77AA-41F1-9515-8E6C0CB9F3EE}" destId="{3B63857D-AA8F-475F-8389-2C9CC6536BEF}" srcOrd="1" destOrd="0" presId="urn:microsoft.com/office/officeart/2005/8/layout/orgChart1"/>
    <dgm:cxn modelId="{96F06810-6CC3-4050-AF15-D574D88D2F12}" type="presOf" srcId="{6DD3711B-77AA-41F1-9515-8E6C0CB9F3EE}" destId="{352E7F5A-76E6-4E42-B2A2-EBCBB0B14EC5}" srcOrd="0" destOrd="0" presId="urn:microsoft.com/office/officeart/2005/8/layout/orgChart1"/>
    <dgm:cxn modelId="{58D96163-4D3D-4FE3-8AEB-1665D68E1F79}" srcId="{95773B59-02C7-410B-94AE-79ABAF06E23C}" destId="{6DD3711B-77AA-41F1-9515-8E6C0CB9F3EE}" srcOrd="1" destOrd="0" parTransId="{2CCBF937-4265-4D06-852D-BE62C10F66AF}" sibTransId="{D69259E4-B1CF-440A-A094-69B9CA1E27A7}"/>
    <dgm:cxn modelId="{D5A2DAB0-8F31-47FE-A599-B1E7968BA97D}" srcId="{95773B59-02C7-410B-94AE-79ABAF06E23C}" destId="{04183DB6-6EDC-447A-AEE3-7CA2A1E694D1}" srcOrd="0" destOrd="0" parTransId="{D70C6349-536D-45A4-B221-D9A3EAE680D7}" sibTransId="{F8A7B357-17F3-4EF1-98FB-E0358A5B5DD9}"/>
    <dgm:cxn modelId="{8B9B9E76-D7BD-4C68-851F-D3E72C35AEC0}" type="presOf" srcId="{2CCBF937-4265-4D06-852D-BE62C10F66AF}" destId="{7B19FB29-C820-4B2D-8CCA-436C5F42AB6B}" srcOrd="0" destOrd="0" presId="urn:microsoft.com/office/officeart/2005/8/layout/orgChart1"/>
    <dgm:cxn modelId="{36971D37-CAEA-4E2F-AF56-94583FF70615}" type="presOf" srcId="{04183DB6-6EDC-447A-AEE3-7CA2A1E694D1}" destId="{4FD7C319-7EB5-49B9-8974-CCC88DE833C7}" srcOrd="1" destOrd="0" presId="urn:microsoft.com/office/officeart/2005/8/layout/orgChart1"/>
    <dgm:cxn modelId="{BFA0EF1D-0EA0-4DDB-9BAE-C4710E8E7D0A}" srcId="{34BCF4AE-D74D-4389-AC9A-1874EDCD08A8}" destId="{95773B59-02C7-410B-94AE-79ABAF06E23C}" srcOrd="0" destOrd="0" parTransId="{E596EE32-CFB5-4A51-A11E-AE4777272E41}" sibTransId="{78DBD010-CDA7-4523-B446-4CF8933B2AB1}"/>
    <dgm:cxn modelId="{67CDE0AA-0197-4695-88E7-380E88F67601}" type="presOf" srcId="{95773B59-02C7-410B-94AE-79ABAF06E23C}" destId="{87ED1421-A89B-421D-8EB4-4BF4A86965AE}" srcOrd="1" destOrd="0" presId="urn:microsoft.com/office/officeart/2005/8/layout/orgChart1"/>
    <dgm:cxn modelId="{D0C12C71-4B2D-4240-8B71-0144AE9CE366}" type="presParOf" srcId="{8BCF78FF-9F1A-468E-B5B5-129D9ABDACA5}" destId="{A719D861-2BBA-4424-B3FA-3CC0DEC7AD22}" srcOrd="0" destOrd="0" presId="urn:microsoft.com/office/officeart/2005/8/layout/orgChart1"/>
    <dgm:cxn modelId="{4C18EC09-EBFD-458F-A91C-DC5D8CF18753}" type="presParOf" srcId="{A719D861-2BBA-4424-B3FA-3CC0DEC7AD22}" destId="{4E99357F-343F-46E0-BC62-CC2EDFFA4597}" srcOrd="0" destOrd="0" presId="urn:microsoft.com/office/officeart/2005/8/layout/orgChart1"/>
    <dgm:cxn modelId="{E2C45E3D-EF27-4A5E-BD46-7E55CB6DF4A4}" type="presParOf" srcId="{4E99357F-343F-46E0-BC62-CC2EDFFA4597}" destId="{0AFCB562-DD7F-4966-9622-323AF03D0ADC}" srcOrd="0" destOrd="0" presId="urn:microsoft.com/office/officeart/2005/8/layout/orgChart1"/>
    <dgm:cxn modelId="{006708AF-FA6F-4E6D-A4E5-B5238DA68021}" type="presParOf" srcId="{4E99357F-343F-46E0-BC62-CC2EDFFA4597}" destId="{87ED1421-A89B-421D-8EB4-4BF4A86965AE}" srcOrd="1" destOrd="0" presId="urn:microsoft.com/office/officeart/2005/8/layout/orgChart1"/>
    <dgm:cxn modelId="{0CB0302D-9505-4AC1-8219-24F354573C22}" type="presParOf" srcId="{A719D861-2BBA-4424-B3FA-3CC0DEC7AD22}" destId="{C65DED6D-DDFF-41ED-8567-C852F257A051}" srcOrd="1" destOrd="0" presId="urn:microsoft.com/office/officeart/2005/8/layout/orgChart1"/>
    <dgm:cxn modelId="{3D317BA6-4049-4556-AB98-D256608A836D}" type="presParOf" srcId="{C65DED6D-DDFF-41ED-8567-C852F257A051}" destId="{DDA415B4-C00E-40AA-8224-3BFB0D4406F0}" srcOrd="0" destOrd="0" presId="urn:microsoft.com/office/officeart/2005/8/layout/orgChart1"/>
    <dgm:cxn modelId="{F0AAE6CF-F476-4626-9F6D-724A906B8661}" type="presParOf" srcId="{C65DED6D-DDFF-41ED-8567-C852F257A051}" destId="{8ECD74AD-E8FB-4EA5-8C1B-974EF029D3ED}" srcOrd="1" destOrd="0" presId="urn:microsoft.com/office/officeart/2005/8/layout/orgChart1"/>
    <dgm:cxn modelId="{5DDD0270-176A-4835-9F94-763A41ACD810}" type="presParOf" srcId="{8ECD74AD-E8FB-4EA5-8C1B-974EF029D3ED}" destId="{BBD57E29-5CE3-4700-89A4-C92B20B210FA}" srcOrd="0" destOrd="0" presId="urn:microsoft.com/office/officeart/2005/8/layout/orgChart1"/>
    <dgm:cxn modelId="{117F2DDE-154C-4AD8-98F0-4F2FFFF94D2A}" type="presParOf" srcId="{BBD57E29-5CE3-4700-89A4-C92B20B210FA}" destId="{F6DFF614-EFD4-4AE0-B5F0-2933D7A7ABDC}" srcOrd="0" destOrd="0" presId="urn:microsoft.com/office/officeart/2005/8/layout/orgChart1"/>
    <dgm:cxn modelId="{CF68E1E5-65F3-4191-B316-5268BFF1973F}" type="presParOf" srcId="{BBD57E29-5CE3-4700-89A4-C92B20B210FA}" destId="{4FD7C319-7EB5-49B9-8974-CCC88DE833C7}" srcOrd="1" destOrd="0" presId="urn:microsoft.com/office/officeart/2005/8/layout/orgChart1"/>
    <dgm:cxn modelId="{FD5C16B4-66D3-4136-8E95-0D3361814EC2}" type="presParOf" srcId="{8ECD74AD-E8FB-4EA5-8C1B-974EF029D3ED}" destId="{2FE68113-1B96-4C8F-935D-0F554747295E}" srcOrd="1" destOrd="0" presId="urn:microsoft.com/office/officeart/2005/8/layout/orgChart1"/>
    <dgm:cxn modelId="{AF6FD2C6-87AF-4A4B-9411-3C8BD027FF42}" type="presParOf" srcId="{8ECD74AD-E8FB-4EA5-8C1B-974EF029D3ED}" destId="{E7B9BF24-90B0-4065-8FFB-036FCD66FA3A}" srcOrd="2" destOrd="0" presId="urn:microsoft.com/office/officeart/2005/8/layout/orgChart1"/>
    <dgm:cxn modelId="{1352D588-9D17-490A-BEB9-12C25E9A337C}" type="presParOf" srcId="{C65DED6D-DDFF-41ED-8567-C852F257A051}" destId="{7B19FB29-C820-4B2D-8CCA-436C5F42AB6B}" srcOrd="2" destOrd="0" presId="urn:microsoft.com/office/officeart/2005/8/layout/orgChart1"/>
    <dgm:cxn modelId="{4F38876E-FB61-4986-A11D-461FD302BA89}" type="presParOf" srcId="{C65DED6D-DDFF-41ED-8567-C852F257A051}" destId="{1D44B231-DAD5-4D18-B1F3-183DA32864EA}" srcOrd="3" destOrd="0" presId="urn:microsoft.com/office/officeart/2005/8/layout/orgChart1"/>
    <dgm:cxn modelId="{1F73EF31-B053-47E7-B762-C03C25A938D5}" type="presParOf" srcId="{1D44B231-DAD5-4D18-B1F3-183DA32864EA}" destId="{A1B0AFC6-8C85-4E55-8EFE-21608250D938}" srcOrd="0" destOrd="0" presId="urn:microsoft.com/office/officeart/2005/8/layout/orgChart1"/>
    <dgm:cxn modelId="{96E4136A-E51E-4548-9F13-202C6010144D}" type="presParOf" srcId="{A1B0AFC6-8C85-4E55-8EFE-21608250D938}" destId="{352E7F5A-76E6-4E42-B2A2-EBCBB0B14EC5}" srcOrd="0" destOrd="0" presId="urn:microsoft.com/office/officeart/2005/8/layout/orgChart1"/>
    <dgm:cxn modelId="{5650D6CB-B5B0-482D-938C-A0A13C053323}" type="presParOf" srcId="{A1B0AFC6-8C85-4E55-8EFE-21608250D938}" destId="{3B63857D-AA8F-475F-8389-2C9CC6536BEF}" srcOrd="1" destOrd="0" presId="urn:microsoft.com/office/officeart/2005/8/layout/orgChart1"/>
    <dgm:cxn modelId="{4F3189FE-9FBE-4C7F-8D8F-09E7E8B44312}" type="presParOf" srcId="{1D44B231-DAD5-4D18-B1F3-183DA32864EA}" destId="{5428790C-A2D3-4313-BD30-F674B262E952}" srcOrd="1" destOrd="0" presId="urn:microsoft.com/office/officeart/2005/8/layout/orgChart1"/>
    <dgm:cxn modelId="{5D633E4F-9FD6-445A-86FB-5A068D9C07B5}" type="presParOf" srcId="{1D44B231-DAD5-4D18-B1F3-183DA32864EA}" destId="{2A71CA12-6FF0-41D6-AD30-19D4B935631B}" srcOrd="2" destOrd="0" presId="urn:microsoft.com/office/officeart/2005/8/layout/orgChart1"/>
    <dgm:cxn modelId="{FD7481E3-6AF9-49FF-86F5-7330E81B8CE3}" type="presParOf" srcId="{A719D861-2BBA-4424-B3FA-3CC0DEC7AD22}" destId="{D8D7900D-913F-4DCF-824E-69A2750EB8E5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asik.ru/images/3147/27_winter_160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4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332656"/>
            <a:ext cx="6912768" cy="1152128"/>
          </a:xfrm>
          <a:solidFill>
            <a:schemeClr val="tx2">
              <a:lumMod val="75000"/>
              <a:alpha val="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>
            <a:normAutofit/>
          </a:bodyPr>
          <a:lstStyle>
            <a:lvl1pPr>
              <a:defRPr sz="4800" b="1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2060848"/>
            <a:ext cx="4464496" cy="576064"/>
          </a:xfrm>
          <a:solidFill>
            <a:schemeClr val="accent1">
              <a:alpha val="19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76E3D-30D3-4241-8459-03418DEC2AB5}" type="datetimeFigureOut">
              <a:rPr lang="ru-RU"/>
              <a:pPr>
                <a:defRPr/>
              </a:pPr>
              <a:t>28.11.2017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0B4DD-D990-4A43-AB63-1A6299FA0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Зима\Slid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938" y="0"/>
            <a:ext cx="9151938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331913" y="274638"/>
            <a:ext cx="75612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331913" y="1600200"/>
            <a:ext cx="7561262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275" y="333375"/>
            <a:ext cx="6911975" cy="115093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Озера- краса земли.</a:t>
            </a:r>
          </a:p>
        </p:txBody>
      </p:sp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4357688" y="1643063"/>
            <a:ext cx="4572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ts val="575"/>
              </a:spcBef>
              <a:buFont typeface="Wingdings 2" pitchFamily="18" charset="2"/>
              <a:buNone/>
            </a:pPr>
            <a:r>
              <a:rPr lang="ru-RU">
                <a:solidFill>
                  <a:schemeClr val="bg1"/>
                </a:solidFill>
              </a:rPr>
              <a:t>Учитель начальных классов</a:t>
            </a:r>
          </a:p>
          <a:p>
            <a:pPr algn="r">
              <a:spcBef>
                <a:spcPts val="575"/>
              </a:spcBef>
              <a:buFont typeface="Wingdings 2" pitchFamily="18" charset="2"/>
              <a:buNone/>
            </a:pPr>
            <a:r>
              <a:rPr lang="ru-RU">
                <a:solidFill>
                  <a:schemeClr val="bg1"/>
                </a:solidFill>
              </a:rPr>
              <a:t>МБОУ «Школа № 5» </a:t>
            </a:r>
          </a:p>
          <a:p>
            <a:pPr algn="r">
              <a:spcBef>
                <a:spcPts val="575"/>
              </a:spcBef>
              <a:buFont typeface="Wingdings 2" pitchFamily="18" charset="2"/>
              <a:buNone/>
            </a:pPr>
            <a:r>
              <a:rPr lang="ru-RU">
                <a:solidFill>
                  <a:schemeClr val="bg1"/>
                </a:solidFill>
              </a:rPr>
              <a:t>города Саров</a:t>
            </a:r>
          </a:p>
          <a:p>
            <a:pPr algn="r">
              <a:spcBef>
                <a:spcPts val="575"/>
              </a:spcBef>
              <a:buFont typeface="Wingdings 2" pitchFamily="18" charset="2"/>
              <a:buNone/>
            </a:pPr>
            <a:r>
              <a:rPr lang="ru-RU">
                <a:solidFill>
                  <a:schemeClr val="bg1"/>
                </a:solidFill>
              </a:rPr>
              <a:t>Лашина Г.В.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331913" y="274638"/>
            <a:ext cx="7561262" cy="236855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2060"/>
                </a:solidFill>
              </a:rPr>
              <a:t>Есть в тайге сибирской нашей</a:t>
            </a:r>
            <a:br>
              <a:rPr lang="ru-RU" sz="2400" b="1" smtClean="0">
                <a:solidFill>
                  <a:srgbClr val="002060"/>
                </a:solidFill>
              </a:rPr>
            </a:br>
            <a:r>
              <a:rPr lang="ru-RU" sz="2400" b="1" smtClean="0">
                <a:solidFill>
                  <a:srgbClr val="002060"/>
                </a:solidFill>
              </a:rPr>
              <a:t>Больше моря чудо-чаша.</a:t>
            </a:r>
            <a:br>
              <a:rPr lang="ru-RU" sz="2400" b="1" smtClean="0">
                <a:solidFill>
                  <a:srgbClr val="002060"/>
                </a:solidFill>
              </a:rPr>
            </a:br>
            <a:r>
              <a:rPr lang="ru-RU" sz="2400" b="1" smtClean="0">
                <a:solidFill>
                  <a:srgbClr val="002060"/>
                </a:solidFill>
              </a:rPr>
              <a:t>Это – озеро Байкал</a:t>
            </a:r>
            <a:br>
              <a:rPr lang="ru-RU" sz="2400" b="1" smtClean="0">
                <a:solidFill>
                  <a:srgbClr val="002060"/>
                </a:solidFill>
              </a:rPr>
            </a:br>
            <a:r>
              <a:rPr lang="ru-RU" sz="2400" b="1" smtClean="0">
                <a:solidFill>
                  <a:srgbClr val="002060"/>
                </a:solidFill>
              </a:rPr>
              <a:t>В окруженье диких скал.</a:t>
            </a:r>
            <a:br>
              <a:rPr lang="ru-RU" sz="2400" b="1" smtClean="0">
                <a:solidFill>
                  <a:srgbClr val="002060"/>
                </a:solidFill>
              </a:rPr>
            </a:br>
            <a:r>
              <a:rPr lang="ru-RU" sz="2400" b="1" smtClean="0">
                <a:solidFill>
                  <a:srgbClr val="002060"/>
                </a:solidFill>
              </a:rPr>
              <a:t/>
            </a:r>
            <a:br>
              <a:rPr lang="ru-RU" sz="2400" b="1" smtClean="0">
                <a:solidFill>
                  <a:srgbClr val="002060"/>
                </a:solidFill>
              </a:rPr>
            </a:br>
            <a:r>
              <a:rPr lang="ru-RU" sz="2400" b="1" i="1" smtClean="0">
                <a:solidFill>
                  <a:srgbClr val="002060"/>
                </a:solidFill>
              </a:rPr>
              <a:t>Степанов В.</a:t>
            </a:r>
            <a:endParaRPr lang="ru-RU" sz="2400" b="1" smtClean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65" y="2928934"/>
            <a:ext cx="4643470" cy="3643337"/>
          </a:xfrm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331913" y="274638"/>
            <a:ext cx="7561262" cy="2082800"/>
          </a:xfrm>
        </p:spPr>
        <p:txBody>
          <a:bodyPr/>
          <a:lstStyle/>
          <a:p>
            <a:pPr eaLnBrk="1" hangingPunct="1"/>
            <a:r>
              <a:rPr lang="ru-RU" sz="4000" i="1" smtClean="0">
                <a:solidFill>
                  <a:srgbClr val="002060"/>
                </a:solidFill>
              </a:rPr>
              <a:t>Озеро </a:t>
            </a:r>
            <a:r>
              <a:rPr lang="ru-RU" sz="4000" b="1" i="1" smtClean="0">
                <a:solidFill>
                  <a:srgbClr val="002060"/>
                </a:solidFill>
              </a:rPr>
              <a:t>Байкал</a:t>
            </a:r>
            <a:r>
              <a:rPr lang="ru-RU" sz="4000" i="1" smtClean="0">
                <a:solidFill>
                  <a:srgbClr val="002060"/>
                </a:solidFill>
              </a:rPr>
              <a:t>- наше национальное достояние, самое глубокое озеро всего мира.</a:t>
            </a:r>
          </a:p>
        </p:txBody>
      </p:sp>
      <p:pic>
        <p:nvPicPr>
          <p:cNvPr id="4" name="Содержимое 3" descr="На-озере-байка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9225" y="2285992"/>
            <a:ext cx="7386638" cy="4238633"/>
          </a:xfrm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331913" y="274638"/>
            <a:ext cx="7561262" cy="2225675"/>
          </a:xfrm>
        </p:spPr>
        <p:txBody>
          <a:bodyPr/>
          <a:lstStyle/>
          <a:p>
            <a:pPr algn="l" eaLnBrk="1" hangingPunct="1"/>
            <a:r>
              <a:rPr lang="ru-RU" sz="2400" b="1" i="1" smtClean="0">
                <a:solidFill>
                  <a:srgbClr val="002060"/>
                </a:solidFill>
              </a:rPr>
              <a:t>Ла́дожское озеро</a:t>
            </a:r>
            <a:r>
              <a:rPr lang="ru-RU" sz="2400" i="1" smtClean="0">
                <a:solidFill>
                  <a:srgbClr val="002060"/>
                </a:solidFill>
              </a:rPr>
              <a:t>— озеро  в  Республике Карелия (северный и восточный берег) и Ленинградской области (западный, южный и юго-восточный берег),крупнейшее пресноводное озеро в Европе</a:t>
            </a:r>
            <a:r>
              <a:rPr lang="ru-RU" i="1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2428868"/>
            <a:ext cx="5715039" cy="4143404"/>
          </a:xfrm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331913" y="274638"/>
            <a:ext cx="7561262" cy="2725737"/>
          </a:xfrm>
        </p:spPr>
        <p:txBody>
          <a:bodyPr/>
          <a:lstStyle/>
          <a:p>
            <a:pPr algn="l" eaLnBrk="1" hangingPunct="1"/>
            <a:r>
              <a:rPr lang="ru-RU" sz="2400" b="1" i="1" smtClean="0">
                <a:solidFill>
                  <a:srgbClr val="002060"/>
                </a:solidFill>
              </a:rPr>
              <a:t>Оне́жское о́зеро</a:t>
            </a:r>
            <a:r>
              <a:rPr lang="ru-RU" sz="2400" i="1" smtClean="0">
                <a:solidFill>
                  <a:srgbClr val="002060"/>
                </a:solidFill>
              </a:rPr>
              <a:t>  — озеро на северо-западе Европейской части Российской Федерации, второй по величине пресноводный водоём в Европе после Ладожского озера</a:t>
            </a:r>
            <a:r>
              <a:rPr lang="ru-RU" sz="2400" i="1" baseline="30000" smtClean="0">
                <a:solidFill>
                  <a:srgbClr val="002060"/>
                </a:solidFill>
              </a:rPr>
              <a:t> .</a:t>
            </a:r>
            <a:r>
              <a:rPr lang="ru-RU" sz="2400" i="1" smtClean="0">
                <a:solidFill>
                  <a:srgbClr val="002060"/>
                </a:solidFill>
              </a:rPr>
              <a:t>Расположено на территории Республики Карелия, Ленинградской и Вологодской областей.</a:t>
            </a: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16387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43188" y="2857500"/>
            <a:ext cx="4579937" cy="37147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smtClean="0">
                <a:solidFill>
                  <a:srgbClr val="002060"/>
                </a:solidFill>
              </a:rPr>
              <a:t>На берегу  </a:t>
            </a:r>
            <a:r>
              <a:rPr lang="ru-RU" b="1" i="1" smtClean="0">
                <a:solidFill>
                  <a:srgbClr val="002060"/>
                </a:solidFill>
              </a:rPr>
              <a:t>Онежского озера </a:t>
            </a:r>
            <a:r>
              <a:rPr lang="ru-RU" i="1" smtClean="0">
                <a:solidFill>
                  <a:srgbClr val="002060"/>
                </a:solidFill>
              </a:rPr>
              <a:t>стоит </a:t>
            </a:r>
            <a:r>
              <a:rPr lang="ru-RU" b="1" i="1" smtClean="0">
                <a:solidFill>
                  <a:srgbClr val="002060"/>
                </a:solidFill>
              </a:rPr>
              <a:t>г.Петрозаводск.</a:t>
            </a:r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2071678"/>
            <a:ext cx="5143536" cy="4429155"/>
          </a:xfrm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331913" y="274638"/>
            <a:ext cx="7561262" cy="2439987"/>
          </a:xfrm>
        </p:spPr>
        <p:txBody>
          <a:bodyPr/>
          <a:lstStyle/>
          <a:p>
            <a:pPr eaLnBrk="1" hangingPunct="1"/>
            <a:r>
              <a:rPr lang="ru-RU" sz="3600" i="1" smtClean="0">
                <a:solidFill>
                  <a:srgbClr val="002060"/>
                </a:solidFill>
              </a:rPr>
              <a:t>Ладожское и Онежское озера навсегда соединила река </a:t>
            </a:r>
            <a:r>
              <a:rPr lang="ru-RU" sz="3600" b="1" i="1" smtClean="0">
                <a:solidFill>
                  <a:srgbClr val="002060"/>
                </a:solidFill>
              </a:rPr>
              <a:t>Свирь</a:t>
            </a:r>
            <a:r>
              <a:rPr lang="ru-RU" sz="3600" i="1" smtClean="0">
                <a:solidFill>
                  <a:srgbClr val="002060"/>
                </a:solidFill>
              </a:rPr>
              <a:t>. Она вытекает из Онежского озера и впадает в Ладожское.</a:t>
            </a:r>
          </a:p>
        </p:txBody>
      </p:sp>
      <p:pic>
        <p:nvPicPr>
          <p:cNvPr id="4" name="Содержимое 3" descr="140-14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2714620"/>
            <a:ext cx="5643602" cy="3810005"/>
          </a:xfrm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1331913" y="357188"/>
            <a:ext cx="7561262" cy="62865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200" smtClean="0">
                <a:solidFill>
                  <a:srgbClr val="002060"/>
                </a:solidFill>
              </a:rPr>
              <a:t>   Два великих озера России</a:t>
            </a:r>
            <a:br>
              <a:rPr lang="ru-RU" sz="2200" smtClean="0">
                <a:solidFill>
                  <a:srgbClr val="002060"/>
                </a:solidFill>
              </a:rPr>
            </a:br>
            <a:r>
              <a:rPr lang="ru-RU" sz="2200" smtClean="0">
                <a:solidFill>
                  <a:srgbClr val="002060"/>
                </a:solidFill>
              </a:rPr>
              <a:t>Глубоки, студены и чисты.</a:t>
            </a:r>
            <a:br>
              <a:rPr lang="ru-RU" sz="2200" smtClean="0">
                <a:solidFill>
                  <a:srgbClr val="002060"/>
                </a:solidFill>
              </a:rPr>
            </a:br>
            <a:r>
              <a:rPr lang="ru-RU" sz="2200" smtClean="0">
                <a:solidFill>
                  <a:srgbClr val="002060"/>
                </a:solidFill>
              </a:rPr>
              <a:t>Два великих озера России -</a:t>
            </a:r>
            <a:br>
              <a:rPr lang="ru-RU" sz="2200" smtClean="0">
                <a:solidFill>
                  <a:srgbClr val="002060"/>
                </a:solidFill>
              </a:rPr>
            </a:br>
            <a:r>
              <a:rPr lang="ru-RU" sz="2200" smtClean="0">
                <a:solidFill>
                  <a:srgbClr val="002060"/>
                </a:solidFill>
              </a:rPr>
              <a:t>Две любви, две песни, две мечты.</a:t>
            </a:r>
            <a:br>
              <a:rPr lang="ru-RU" sz="2200" smtClean="0">
                <a:solidFill>
                  <a:srgbClr val="002060"/>
                </a:solidFill>
              </a:rPr>
            </a:br>
            <a:r>
              <a:rPr lang="ru-RU" sz="2200" smtClean="0">
                <a:solidFill>
                  <a:srgbClr val="002060"/>
                </a:solidFill>
              </a:rPr>
              <a:t>Эти волны и врагов разили,</a:t>
            </a:r>
            <a:br>
              <a:rPr lang="ru-RU" sz="2200" smtClean="0">
                <a:solidFill>
                  <a:srgbClr val="002060"/>
                </a:solidFill>
              </a:rPr>
            </a:br>
            <a:r>
              <a:rPr lang="ru-RU" sz="2200" smtClean="0">
                <a:solidFill>
                  <a:srgbClr val="002060"/>
                </a:solidFill>
              </a:rPr>
              <a:t>И поили влагою поля.</a:t>
            </a:r>
            <a:br>
              <a:rPr lang="ru-RU" sz="2200" smtClean="0">
                <a:solidFill>
                  <a:srgbClr val="002060"/>
                </a:solidFill>
              </a:rPr>
            </a:br>
            <a:r>
              <a:rPr lang="ru-RU" sz="2200" smtClean="0">
                <a:solidFill>
                  <a:srgbClr val="002060"/>
                </a:solidFill>
              </a:rPr>
              <a:t>Два великих озера России</a:t>
            </a:r>
            <a:br>
              <a:rPr lang="ru-RU" sz="2200" smtClean="0">
                <a:solidFill>
                  <a:srgbClr val="002060"/>
                </a:solidFill>
              </a:rPr>
            </a:br>
            <a:r>
              <a:rPr lang="ru-RU" sz="2200" smtClean="0">
                <a:solidFill>
                  <a:srgbClr val="002060"/>
                </a:solidFill>
              </a:rPr>
              <a:t>В них отражена моя земля.</a:t>
            </a:r>
            <a:br>
              <a:rPr lang="ru-RU" sz="2200" smtClean="0">
                <a:solidFill>
                  <a:srgbClr val="002060"/>
                </a:solidFill>
              </a:rPr>
            </a:br>
            <a:r>
              <a:rPr lang="ru-RU" sz="2200" smtClean="0">
                <a:solidFill>
                  <a:srgbClr val="002060"/>
                </a:solidFill>
              </a:rPr>
              <a:t>Два великих озера России...</a:t>
            </a:r>
            <a:br>
              <a:rPr lang="ru-RU" sz="2200" smtClean="0">
                <a:solidFill>
                  <a:srgbClr val="002060"/>
                </a:solidFill>
              </a:rPr>
            </a:br>
            <a:r>
              <a:rPr lang="ru-RU" sz="2200" smtClean="0">
                <a:solidFill>
                  <a:srgbClr val="002060"/>
                </a:solidFill>
              </a:rPr>
              <a:t>От святой светящейся воды</a:t>
            </a:r>
            <a:br>
              <a:rPr lang="ru-RU" sz="2200" smtClean="0">
                <a:solidFill>
                  <a:srgbClr val="002060"/>
                </a:solidFill>
              </a:rPr>
            </a:br>
            <a:r>
              <a:rPr lang="ru-RU" sz="2200" smtClean="0">
                <a:solidFill>
                  <a:srgbClr val="002060"/>
                </a:solidFill>
              </a:rPr>
              <a:t>Души россиян моих родные,</a:t>
            </a:r>
            <a:br>
              <a:rPr lang="ru-RU" sz="2200" smtClean="0">
                <a:solidFill>
                  <a:srgbClr val="002060"/>
                </a:solidFill>
              </a:rPr>
            </a:br>
            <a:r>
              <a:rPr lang="ru-RU" sz="2200" smtClean="0">
                <a:solidFill>
                  <a:srgbClr val="002060"/>
                </a:solidFill>
              </a:rPr>
              <a:t>Как слеза, доверчиво чисты.</a:t>
            </a:r>
            <a:br>
              <a:rPr lang="ru-RU" sz="2200" smtClean="0">
                <a:solidFill>
                  <a:srgbClr val="002060"/>
                </a:solidFill>
              </a:rPr>
            </a:br>
            <a:r>
              <a:rPr lang="ru-RU" sz="2200" smtClean="0">
                <a:solidFill>
                  <a:srgbClr val="002060"/>
                </a:solidFill>
              </a:rPr>
              <a:t>Ладога и пенное Онего,</a:t>
            </a:r>
            <a:br>
              <a:rPr lang="ru-RU" sz="2200" smtClean="0">
                <a:solidFill>
                  <a:srgbClr val="002060"/>
                </a:solidFill>
              </a:rPr>
            </a:br>
            <a:r>
              <a:rPr lang="ru-RU" sz="2200" smtClean="0">
                <a:solidFill>
                  <a:srgbClr val="002060"/>
                </a:solidFill>
              </a:rPr>
              <a:t>Светлая, высокая волна,</a:t>
            </a:r>
            <a:br>
              <a:rPr lang="ru-RU" sz="2200" smtClean="0">
                <a:solidFill>
                  <a:srgbClr val="002060"/>
                </a:solidFill>
              </a:rPr>
            </a:br>
            <a:r>
              <a:rPr lang="ru-RU" sz="2200" smtClean="0">
                <a:solidFill>
                  <a:srgbClr val="002060"/>
                </a:solidFill>
              </a:rPr>
              <a:t>Чистота озер моих-от снега,</a:t>
            </a:r>
            <a:br>
              <a:rPr lang="ru-RU" sz="2200" smtClean="0">
                <a:solidFill>
                  <a:srgbClr val="002060"/>
                </a:solidFill>
              </a:rPr>
            </a:br>
            <a:r>
              <a:rPr lang="ru-RU" sz="2200" smtClean="0">
                <a:solidFill>
                  <a:srgbClr val="002060"/>
                </a:solidFill>
              </a:rPr>
              <a:t>От земли великой-глубина.</a:t>
            </a:r>
            <a:br>
              <a:rPr lang="ru-RU" sz="2200" smtClean="0">
                <a:solidFill>
                  <a:srgbClr val="002060"/>
                </a:solidFill>
              </a:rPr>
            </a:br>
            <a:r>
              <a:rPr lang="ru-RU" sz="2200" smtClean="0">
                <a:solidFill>
                  <a:srgbClr val="002060"/>
                </a:solidFill>
              </a:rPr>
              <a:t/>
            </a:r>
            <a:br>
              <a:rPr lang="ru-RU" sz="2200" smtClean="0">
                <a:solidFill>
                  <a:srgbClr val="002060"/>
                </a:solidFill>
              </a:rPr>
            </a:br>
            <a:r>
              <a:rPr lang="ru-RU" sz="2200" i="1" smtClean="0">
                <a:solidFill>
                  <a:srgbClr val="002060"/>
                </a:solidFill>
              </a:rPr>
              <a:t>Потиевского В.</a:t>
            </a:r>
            <a:endParaRPr lang="ru-RU" sz="22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582738" y="285750"/>
            <a:ext cx="7561262" cy="1143000"/>
          </a:xfrm>
        </p:spPr>
        <p:txBody>
          <a:bodyPr/>
          <a:lstStyle/>
          <a:p>
            <a:pPr eaLnBrk="1" hangingPunct="1"/>
            <a:r>
              <a:rPr lang="ru-RU" sz="3600" i="1" smtClean="0">
                <a:solidFill>
                  <a:srgbClr val="002060"/>
                </a:solidFill>
              </a:rPr>
              <a:t>Озеро </a:t>
            </a:r>
            <a:r>
              <a:rPr lang="ru-RU" sz="3600" b="1" i="1" smtClean="0">
                <a:solidFill>
                  <a:srgbClr val="002060"/>
                </a:solidFill>
              </a:rPr>
              <a:t>Селигер</a:t>
            </a:r>
            <a:r>
              <a:rPr lang="ru-RU" sz="3600" i="1" smtClean="0">
                <a:solidFill>
                  <a:srgbClr val="002060"/>
                </a:solidFill>
              </a:rPr>
              <a:t>-жемчужина Восточно-Европейской равнины.</a:t>
            </a:r>
          </a:p>
        </p:txBody>
      </p:sp>
      <p:pic>
        <p:nvPicPr>
          <p:cNvPr id="4" name="Содержимое 3" descr="1.stories.o_seligere.9_osr_gurav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0393" y="1785926"/>
            <a:ext cx="7464302" cy="4738699"/>
          </a:xfrm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428750" y="500063"/>
            <a:ext cx="7561263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002060"/>
                </a:solidFill>
              </a:rPr>
              <a:t>Телецкое</a:t>
            </a:r>
            <a:r>
              <a:rPr lang="ru-RU" i="1" smtClean="0">
                <a:solidFill>
                  <a:srgbClr val="002060"/>
                </a:solidFill>
              </a:rPr>
              <a:t> озеро- озеро на северо-востоке Алтайских гор.</a:t>
            </a:r>
          </a:p>
        </p:txBody>
      </p:sp>
      <p:pic>
        <p:nvPicPr>
          <p:cNvPr id="4" name="Содержимое 3" descr="телецкое-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9097" y="2071688"/>
            <a:ext cx="6466894" cy="4452937"/>
          </a:xfrm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1331913" y="928688"/>
            <a:ext cx="7561262" cy="55959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</a:t>
            </a:r>
            <a:r>
              <a:rPr lang="ru-RU" i="1" smtClean="0">
                <a:solidFill>
                  <a:srgbClr val="002060"/>
                </a:solidFill>
              </a:rPr>
              <a:t>Озеро светлое, озеро чистое, </a:t>
            </a:r>
          </a:p>
          <a:p>
            <a:pPr eaLnBrk="1" hangingPunct="1">
              <a:buFont typeface="Arial" charset="0"/>
              <a:buNone/>
            </a:pPr>
            <a:r>
              <a:rPr lang="ru-RU" i="1" smtClean="0">
                <a:solidFill>
                  <a:srgbClr val="002060"/>
                </a:solidFill>
              </a:rPr>
              <a:t>Гладь, тишина и покой!</a:t>
            </a:r>
          </a:p>
          <a:p>
            <a:pPr eaLnBrk="1" hangingPunct="1">
              <a:buFont typeface="Arial" charset="0"/>
              <a:buNone/>
            </a:pPr>
            <a:r>
              <a:rPr lang="ru-RU" i="1" smtClean="0">
                <a:solidFill>
                  <a:srgbClr val="002060"/>
                </a:solidFill>
              </a:rPr>
              <a:t> Солнце горячее, солнце лучистое</a:t>
            </a:r>
          </a:p>
          <a:p>
            <a:pPr eaLnBrk="1" hangingPunct="1">
              <a:buFont typeface="Arial" charset="0"/>
              <a:buNone/>
            </a:pPr>
            <a:r>
              <a:rPr lang="ru-RU" i="1" smtClean="0">
                <a:solidFill>
                  <a:srgbClr val="002060"/>
                </a:solidFill>
              </a:rPr>
              <a:t> Над голубою волной! </a:t>
            </a:r>
          </a:p>
          <a:p>
            <a:pPr eaLnBrk="1" hangingPunct="1">
              <a:buFont typeface="Arial" charset="0"/>
              <a:buNone/>
            </a:pPr>
            <a:r>
              <a:rPr lang="ru-RU" i="1" smtClean="0">
                <a:solidFill>
                  <a:srgbClr val="002060"/>
                </a:solidFill>
              </a:rPr>
              <a:t>О, если б сердце тревожное, бурное</a:t>
            </a:r>
          </a:p>
          <a:p>
            <a:pPr eaLnBrk="1" hangingPunct="1">
              <a:buFont typeface="Arial" charset="0"/>
              <a:buNone/>
            </a:pPr>
            <a:r>
              <a:rPr lang="ru-RU" i="1" smtClean="0">
                <a:solidFill>
                  <a:srgbClr val="002060"/>
                </a:solidFill>
              </a:rPr>
              <a:t> Так же могло быть светло, </a:t>
            </a:r>
          </a:p>
          <a:p>
            <a:pPr eaLnBrk="1" hangingPunct="1">
              <a:buFont typeface="Arial" charset="0"/>
              <a:buNone/>
            </a:pPr>
            <a:r>
              <a:rPr lang="ru-RU" i="1" smtClean="0">
                <a:solidFill>
                  <a:srgbClr val="002060"/>
                </a:solidFill>
              </a:rPr>
              <a:t>Как это озеро в утро лазурное, </a:t>
            </a:r>
          </a:p>
          <a:p>
            <a:pPr eaLnBrk="1" hangingPunct="1">
              <a:buFont typeface="Arial" charset="0"/>
              <a:buNone/>
            </a:pPr>
            <a:r>
              <a:rPr lang="ru-RU" i="1" smtClean="0">
                <a:solidFill>
                  <a:srgbClr val="002060"/>
                </a:solidFill>
              </a:rPr>
              <a:t>Только что солнце взошло!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1331913" y="785813"/>
            <a:ext cx="7561262" cy="57388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 </a:t>
            </a:r>
            <a:r>
              <a:rPr lang="ru-RU" sz="4400" b="1" smtClean="0">
                <a:solidFill>
                  <a:srgbClr val="002060"/>
                </a:solidFill>
              </a:rPr>
              <a:t>Как прекрасны бывают озера,</a:t>
            </a:r>
            <a:br>
              <a:rPr lang="ru-RU" sz="4400" b="1" smtClean="0">
                <a:solidFill>
                  <a:srgbClr val="002060"/>
                </a:solidFill>
              </a:rPr>
            </a:br>
            <a:r>
              <a:rPr lang="ru-RU" sz="4400" b="1" smtClean="0">
                <a:solidFill>
                  <a:srgbClr val="002060"/>
                </a:solidFill>
              </a:rPr>
              <a:t>Окруженные лесом густым,</a:t>
            </a:r>
            <a:br>
              <a:rPr lang="ru-RU" sz="4400" b="1" smtClean="0">
                <a:solidFill>
                  <a:srgbClr val="002060"/>
                </a:solidFill>
              </a:rPr>
            </a:br>
            <a:r>
              <a:rPr lang="ru-RU" sz="4400" b="1" smtClean="0">
                <a:solidFill>
                  <a:srgbClr val="002060"/>
                </a:solidFill>
              </a:rPr>
              <a:t>Над водою склоняются ивы,</a:t>
            </a:r>
            <a:br>
              <a:rPr lang="ru-RU" sz="4400" b="1" smtClean="0">
                <a:solidFill>
                  <a:srgbClr val="002060"/>
                </a:solidFill>
              </a:rPr>
            </a:br>
            <a:r>
              <a:rPr lang="ru-RU" sz="4400" b="1" smtClean="0">
                <a:solidFill>
                  <a:srgbClr val="002060"/>
                </a:solidFill>
              </a:rPr>
              <a:t>Тихо шепчут под ветром кусты.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K:\ProPowerPoint\Шаблоны\Зима\ZimaPr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Домашнее задание: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4400" i="1" dirty="0" smtClean="0">
                <a:solidFill>
                  <a:schemeClr val="bg1">
                    <a:lumMod val="95000"/>
                  </a:schemeClr>
                </a:solidFill>
              </a:rPr>
              <a:t>С.66-69 читать,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4400" i="1" dirty="0" smtClean="0">
                <a:solidFill>
                  <a:schemeClr val="bg1">
                    <a:lumMod val="95000"/>
                  </a:schemeClr>
                </a:solidFill>
              </a:rPr>
              <a:t>с.69 отвечать на вопросы, задание на листе</a:t>
            </a:r>
            <a:endParaRPr lang="ru-RU" sz="4400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&amp;Kcy;&amp;acy;&amp;rcy;&amp;tcy;&amp;icy;&amp;ncy;&amp;kcy;&amp;icy; &amp;pcy;&amp;ocy; &amp;zcy;&amp;acy;&amp;pcy;&amp;rcy;&amp;ocy;&amp;scy;&amp;ucy; &amp;ocy;&amp;zcy;&amp;iecy;&amp;rcy;&amp;acy; &amp;acy;&amp;ncy;&amp;icy;&amp;mcy;&amp;acy;&amp;shcy;&amp;kcy;&amp;acy;"/>
          <p:cNvPicPr>
            <a:picLocks noChangeAspect="1" noChangeArrowheads="1" noCrop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58738" y="0"/>
            <a:ext cx="8977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58738" y="12065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>
              <a:solidFill>
                <a:srgbClr val="4686E2"/>
              </a:solidFill>
            </a:endParaRP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900113" y="2349500"/>
            <a:ext cx="770413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80000" rIns="180000" bIns="180000"/>
          <a:lstStyle/>
          <a:p>
            <a:pPr algn="ctr"/>
            <a:r>
              <a:rPr lang="ru-RU" sz="4400" b="1" i="1">
                <a:solidFill>
                  <a:srgbClr val="AE1517"/>
                </a:solidFill>
                <a:latin typeface="Verdana" pitchFamily="34" charset="0"/>
              </a:rPr>
              <a:t>Озеро</a:t>
            </a:r>
            <a:r>
              <a:rPr lang="ru-RU" sz="4000" b="1" i="1">
                <a:solidFill>
                  <a:srgbClr val="AE1517"/>
                </a:solidFill>
                <a:latin typeface="Verdana" pitchFamily="34" charset="0"/>
              </a:rPr>
              <a:t> </a:t>
            </a:r>
          </a:p>
          <a:p>
            <a:pPr algn="ctr"/>
            <a:r>
              <a:rPr lang="ru-RU" sz="4000" b="1" i="1">
                <a:latin typeface="Verdana" pitchFamily="34" charset="0"/>
              </a:rPr>
              <a:t>– </a:t>
            </a:r>
            <a:r>
              <a:rPr lang="ru-RU" sz="4000" b="1" i="1"/>
              <a:t>это скопление воды в природном углублении на суше</a:t>
            </a:r>
            <a:endParaRPr lang="fr-FR" sz="4000" b="1" i="1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&amp;Kcy;&amp;acy;&amp;rcy;&amp;tcy;&amp;icy;&amp;ncy;&amp;kcy;&amp;icy; &amp;pcy;&amp;ocy; &amp;zcy;&amp;acy;&amp;pcy;&amp;rcy;&amp;ocy;&amp;scy;&amp;ucy; &amp;ocy;&amp;zcy;&amp;iecy;&amp;rcy;&amp;acy; &amp;acy;&amp;ncy;&amp;icy;&amp;mcy;&amp;acy;&amp;shcy;&amp;kcy;&amp;acy;"/>
          <p:cNvPicPr>
            <a:picLocks noChangeAspect="1" noChangeArrowheads="1" noCrop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58738" y="0"/>
            <a:ext cx="8977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Схема 1"/>
          <p:cNvGraphicFramePr/>
          <p:nvPr/>
        </p:nvGraphicFramePr>
        <p:xfrm>
          <a:off x="323528" y="332656"/>
          <a:ext cx="8496944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AutoShape 53"/>
          <p:cNvSpPr>
            <a:spLocks noChangeArrowheads="1"/>
          </p:cNvSpPr>
          <p:nvPr/>
        </p:nvSpPr>
        <p:spPr bwMode="auto">
          <a:xfrm>
            <a:off x="609600" y="2667000"/>
            <a:ext cx="3505200" cy="76200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+mn-cs"/>
              </a:rPr>
              <a:t>Озёра, в которые реки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+mn-cs"/>
              </a:rPr>
              <a:t>втекают и вытекают</a:t>
            </a:r>
          </a:p>
        </p:txBody>
      </p:sp>
      <p:sp>
        <p:nvSpPr>
          <p:cNvPr id="4" name="AutoShape 54"/>
          <p:cNvSpPr>
            <a:spLocks noChangeArrowheads="1"/>
          </p:cNvSpPr>
          <p:nvPr/>
        </p:nvSpPr>
        <p:spPr bwMode="auto">
          <a:xfrm>
            <a:off x="5148263" y="2628900"/>
            <a:ext cx="3810000" cy="83820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+mn-cs"/>
              </a:rPr>
              <a:t>Озёра, в которые реки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+mn-cs"/>
              </a:rPr>
              <a:t>впадают, но не вытекают.</a:t>
            </a:r>
          </a:p>
        </p:txBody>
      </p:sp>
      <p:pic>
        <p:nvPicPr>
          <p:cNvPr id="7174" name="Picture 5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19250" y="3467100"/>
            <a:ext cx="1066800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6"/>
          <p:cNvSpPr>
            <a:spLocks noChangeArrowheads="1"/>
          </p:cNvSpPr>
          <p:nvPr/>
        </p:nvSpPr>
        <p:spPr bwMode="auto">
          <a:xfrm>
            <a:off x="1352550" y="4652963"/>
            <a:ext cx="1995488" cy="20161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+mn-cs"/>
              </a:rPr>
              <a:t>Байкал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+mn-cs"/>
              </a:rPr>
              <a:t>Ладожское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+mn-cs"/>
              </a:rPr>
              <a:t>Онежское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+mn-cs"/>
              </a:rPr>
              <a:t>Гурон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+mn-cs"/>
              </a:rPr>
              <a:t>Онтарио</a:t>
            </a:r>
          </a:p>
        </p:txBody>
      </p:sp>
      <p:pic>
        <p:nvPicPr>
          <p:cNvPr id="7176" name="Picture 5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19863" y="3578225"/>
            <a:ext cx="10668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2"/>
          <p:cNvSpPr>
            <a:spLocks noChangeArrowheads="1"/>
          </p:cNvSpPr>
          <p:nvPr/>
        </p:nvSpPr>
        <p:spPr bwMode="auto">
          <a:xfrm>
            <a:off x="6062663" y="4652963"/>
            <a:ext cx="1965325" cy="1871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latin typeface="Arial" pitchFamily="34" charset="0"/>
                <a:cs typeface="+mn-cs"/>
              </a:rPr>
              <a:t> Каспийское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latin typeface="Arial" pitchFamily="34" charset="0"/>
                <a:cs typeface="+mn-cs"/>
              </a:rPr>
              <a:t>Балхаш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latin typeface="Arial" pitchFamily="34" charset="0"/>
                <a:cs typeface="+mn-cs"/>
              </a:rPr>
              <a:t>Чад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latin typeface="Arial" pitchFamily="34" charset="0"/>
                <a:cs typeface="+mn-cs"/>
              </a:rPr>
              <a:t>Эйр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002060"/>
                </a:solidFill>
              </a:rPr>
              <a:t>Озера</a:t>
            </a:r>
            <a:r>
              <a:rPr lang="ru-RU" i="1" smtClean="0">
                <a:solidFill>
                  <a:srgbClr val="002060"/>
                </a:solidFill>
              </a:rPr>
              <a:t>- богатство и украшение России.</a:t>
            </a:r>
          </a:p>
        </p:txBody>
      </p:sp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643050"/>
            <a:ext cx="6381750" cy="4643470"/>
          </a:xfrm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331913" y="274638"/>
            <a:ext cx="7561262" cy="1725612"/>
          </a:xfrm>
        </p:spPr>
        <p:txBody>
          <a:bodyPr/>
          <a:lstStyle/>
          <a:p>
            <a:pPr eaLnBrk="1" hangingPunct="1"/>
            <a:r>
              <a:rPr lang="ru-RU" i="1" smtClean="0">
                <a:solidFill>
                  <a:srgbClr val="002060"/>
                </a:solidFill>
              </a:rPr>
              <a:t>Издавна, на озерах возводили крепости, прокладывали пути-дороги, добывали рыбу.</a:t>
            </a:r>
          </a:p>
        </p:txBody>
      </p:sp>
      <p:pic>
        <p:nvPicPr>
          <p:cNvPr id="4" name="Содержимое 3" descr="477159_art_zamok_krepost_ozero_most_voda_arki_korabli_1680x1050_(www.GetBg.net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3094" y="2500313"/>
            <a:ext cx="6438899" cy="4024312"/>
          </a:xfrm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smtClean="0">
                <a:solidFill>
                  <a:srgbClr val="002060"/>
                </a:solidFill>
              </a:rPr>
              <a:t>Всего в России около 2 000 000 озер.</a:t>
            </a:r>
          </a:p>
        </p:txBody>
      </p:sp>
      <p:pic>
        <p:nvPicPr>
          <p:cNvPr id="10243" name="Содержимое 3" descr="74c0bf7b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571625"/>
            <a:ext cx="7561262" cy="492918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214438" y="0"/>
            <a:ext cx="7561262" cy="2643188"/>
          </a:xfrm>
        </p:spPr>
        <p:txBody>
          <a:bodyPr/>
          <a:lstStyle/>
          <a:p>
            <a:pPr eaLnBrk="1" hangingPunct="1"/>
            <a:r>
              <a:rPr lang="ru-RU" sz="4000" i="1" smtClean="0">
                <a:solidFill>
                  <a:srgbClr val="002060"/>
                </a:solidFill>
              </a:rPr>
              <a:t>Настоящим озерным краем можно назвать Республику Карелию: их здесь свыше 40.000.</a:t>
            </a:r>
          </a:p>
        </p:txBody>
      </p:sp>
      <p:pic>
        <p:nvPicPr>
          <p:cNvPr id="4" name="Содержимое 3" descr="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2500306"/>
            <a:ext cx="5683713" cy="3952881"/>
          </a:xfrm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smtClean="0">
                <a:solidFill>
                  <a:srgbClr val="002060"/>
                </a:solidFill>
              </a:rPr>
              <a:t>Самое большое озеро нашей страны- </a:t>
            </a:r>
            <a:r>
              <a:rPr lang="ru-RU" b="1" i="1" smtClean="0">
                <a:solidFill>
                  <a:srgbClr val="002060"/>
                </a:solidFill>
              </a:rPr>
              <a:t>Каспийское море.</a:t>
            </a:r>
          </a:p>
        </p:txBody>
      </p:sp>
      <p:pic>
        <p:nvPicPr>
          <p:cNvPr id="4" name="Содержимое 3" descr="1441979890031623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55" y="1600200"/>
            <a:ext cx="7329377" cy="4924425"/>
          </a:xfrm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Zimnee_ozero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Zimnee_ozero</Template>
  <TotalTime>97</TotalTime>
  <Words>273</Words>
  <Application>Microsoft Office PowerPoint</Application>
  <PresentationFormat>Экран (4:3)</PresentationFormat>
  <Paragraphs>49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Calibri</vt:lpstr>
      <vt:lpstr>Arial</vt:lpstr>
      <vt:lpstr>Wingdings 2</vt:lpstr>
      <vt:lpstr>Verdana</vt:lpstr>
      <vt:lpstr>Zimnee_ozero</vt:lpstr>
      <vt:lpstr>Озера- краса земли.</vt:lpstr>
      <vt:lpstr>Слайд 2</vt:lpstr>
      <vt:lpstr>Слайд 3</vt:lpstr>
      <vt:lpstr>Слайд 4</vt:lpstr>
      <vt:lpstr>Озера- богатство и украшение России.</vt:lpstr>
      <vt:lpstr>Издавна, на озерах возводили крепости, прокладывали пути-дороги, добывали рыбу.</vt:lpstr>
      <vt:lpstr>Всего в России около 2 000 000 озер.</vt:lpstr>
      <vt:lpstr>Настоящим озерным краем можно назвать Республику Карелию: их здесь свыше 40.000.</vt:lpstr>
      <vt:lpstr>Самое большое озеро нашей страны- Каспийское море.</vt:lpstr>
      <vt:lpstr>Есть в тайге сибирской нашей Больше моря чудо-чаша. Это – озеро Байкал В окруженье диких скал.  Степанов В.</vt:lpstr>
      <vt:lpstr>Озеро Байкал- наше национальное достояние, самое глубокое озеро всего мира.</vt:lpstr>
      <vt:lpstr>Ла́дожское озеро— озеро  в  Республике Карелия (северный и восточный берег) и Ленинградской области (западный, южный и юго-восточный берег),крупнейшее пресноводное озеро в Европе.</vt:lpstr>
      <vt:lpstr>Оне́жское о́зеро  — озеро на северо-западе Европейской части Российской Федерации, второй по величине пресноводный водоём в Европе после Ладожского озера .Расположено на территории Республики Карелия, Ленинградской и Вологодской областей. </vt:lpstr>
      <vt:lpstr>На берегу  Онежского озера стоит г.Петрозаводск.</vt:lpstr>
      <vt:lpstr>Ладожское и Онежское озера навсегда соединила река Свирь. Она вытекает из Онежского озера и впадает в Ладожское.</vt:lpstr>
      <vt:lpstr>Слайд 16</vt:lpstr>
      <vt:lpstr>Озеро Селигер-жемчужина Восточно-Европейской равнины.</vt:lpstr>
      <vt:lpstr>Телецкое озеро- озеро на северо-востоке Алтайских гор.</vt:lpstr>
      <vt:lpstr>Слайд 19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Озера- краса земли.</dc:title>
  <dc:creator>new</dc:creator>
  <dc:description>http://propowerpoint.ru - Бесплатные шаблоны для презентаций. Полезные советы и уроки  PowerPoint .</dc:description>
  <cp:lastModifiedBy>Галочка</cp:lastModifiedBy>
  <cp:revision>13</cp:revision>
  <dcterms:created xsi:type="dcterms:W3CDTF">2016-11-13T16:45:16Z</dcterms:created>
  <dcterms:modified xsi:type="dcterms:W3CDTF">2017-11-28T12:52:28Z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208985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