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96" r:id="rId2"/>
    <p:sldId id="297" r:id="rId3"/>
    <p:sldId id="300" r:id="rId4"/>
    <p:sldId id="301" r:id="rId5"/>
    <p:sldId id="315" r:id="rId6"/>
    <p:sldId id="274" r:id="rId7"/>
    <p:sldId id="304" r:id="rId8"/>
    <p:sldId id="308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90B5DE-F792-4AFD-9E44-0486BA9A6D72}">
          <p14:sldIdLst>
            <p14:sldId id="296"/>
            <p14:sldId id="297"/>
            <p14:sldId id="300"/>
            <p14:sldId id="301"/>
            <p14:sldId id="315"/>
            <p14:sldId id="274"/>
            <p14:sldId id="304"/>
            <p14:sldId id="308"/>
            <p14:sldId id="307"/>
            <p14:sldId id="309"/>
            <p14:sldId id="310"/>
            <p14:sldId id="311"/>
            <p14:sldId id="312"/>
            <p14:sldId id="313"/>
            <p14:sldId id="314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6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7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4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0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4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5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7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0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4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9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1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B9AE41-DD77-47DC-B6FB-09F780084CE1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83"/>
            <a:ext cx="12192000" cy="6875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727" y="228600"/>
            <a:ext cx="1204361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000" b="1" dirty="0" smtClean="0">
                <a:solidFill>
                  <a:schemeClr val="accent3"/>
                </a:solidFill>
              </a:rPr>
              <a:t>МАДОУ  </a:t>
            </a:r>
            <a:r>
              <a:rPr lang="ru-RU" sz="2000" b="1" dirty="0">
                <a:solidFill>
                  <a:schemeClr val="accent3"/>
                </a:solidFill>
              </a:rPr>
              <a:t>Детский сад комбинированного вида № 15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                                                                   </a:t>
            </a:r>
            <a:r>
              <a:rPr lang="ru-RU" sz="2000" b="1" dirty="0" err="1">
                <a:solidFill>
                  <a:schemeClr val="accent3"/>
                </a:solidFill>
              </a:rPr>
              <a:t>г</a:t>
            </a:r>
            <a:r>
              <a:rPr lang="ru-RU" sz="2000" b="1" dirty="0" err="1" smtClean="0">
                <a:solidFill>
                  <a:schemeClr val="accent3"/>
                </a:solidFill>
              </a:rPr>
              <a:t>.Апрелевка</a:t>
            </a:r>
            <a:endParaRPr lang="ru-RU" sz="2000" b="1" dirty="0">
              <a:solidFill>
                <a:schemeClr val="accent3"/>
              </a:solidFill>
            </a:endParaRPr>
          </a:p>
          <a:p>
            <a:r>
              <a:rPr lang="ru-RU" sz="2000" b="1" dirty="0">
                <a:solidFill>
                  <a:schemeClr val="accent3"/>
                </a:solidFill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</a:rPr>
              <a:t>                                                   Проект социальной значимости</a:t>
            </a:r>
            <a:r>
              <a:rPr lang="ru-RU" sz="2000" dirty="0">
                <a:solidFill>
                  <a:schemeClr val="accent3"/>
                </a:solidFill>
              </a:rPr>
              <a:t/>
            </a:r>
            <a:br>
              <a:rPr lang="ru-RU" sz="2000" dirty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                                        </a:t>
            </a:r>
            <a:r>
              <a:rPr lang="ru-RU" sz="2000" b="1" dirty="0" smtClean="0">
                <a:solidFill>
                  <a:schemeClr val="accent3"/>
                </a:solidFill>
              </a:rPr>
              <a:t>«</a:t>
            </a:r>
            <a:r>
              <a:rPr lang="ru-RU" sz="2000" b="1" dirty="0">
                <a:solidFill>
                  <a:schemeClr val="accent3"/>
                </a:solidFill>
              </a:rPr>
              <a:t>Растим новое </a:t>
            </a:r>
            <a:r>
              <a:rPr lang="ru-RU" sz="2000" b="1" dirty="0" err="1" smtClean="0">
                <a:solidFill>
                  <a:schemeClr val="accent3"/>
                </a:solidFill>
              </a:rPr>
              <a:t>поколение.Им</a:t>
            </a:r>
            <a:r>
              <a:rPr lang="ru-RU" sz="2000" b="1" dirty="0" smtClean="0">
                <a:solidFill>
                  <a:schemeClr val="accent3"/>
                </a:solidFill>
              </a:rPr>
              <a:t> </a:t>
            </a:r>
            <a:r>
              <a:rPr lang="ru-RU" sz="2000" b="1" dirty="0">
                <a:solidFill>
                  <a:schemeClr val="accent3"/>
                </a:solidFill>
              </a:rPr>
              <a:t>строить жизнь</a:t>
            </a:r>
            <a:r>
              <a:rPr lang="ru-RU" sz="2000" b="1" dirty="0" smtClean="0">
                <a:solidFill>
                  <a:schemeClr val="accent3"/>
                </a:solidFill>
              </a:rPr>
              <a:t>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</a:t>
            </a:r>
            <a:r>
              <a:rPr lang="ru-RU" b="1" dirty="0" smtClean="0"/>
              <a:t>Проект </a:t>
            </a:r>
            <a:r>
              <a:rPr lang="ru-RU" b="1" dirty="0"/>
              <a:t>подготовила и провела  воспитатель  </a:t>
            </a:r>
            <a:endParaRPr lang="ru-RU" dirty="0"/>
          </a:p>
          <a:p>
            <a:r>
              <a:rPr lang="ru-RU" b="1" dirty="0"/>
              <a:t>                                       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</a:t>
            </a:r>
            <a:r>
              <a:rPr lang="ru-RU" b="1" dirty="0" smtClean="0"/>
              <a:t>Савельева </a:t>
            </a:r>
            <a:r>
              <a:rPr lang="ru-RU" b="1" dirty="0"/>
              <a:t>Олеся Андреевна</a:t>
            </a:r>
            <a:endParaRPr lang="ru-RU" dirty="0"/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9232" y="493294"/>
            <a:ext cx="11201399" cy="5859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89" y="698674"/>
            <a:ext cx="3392906" cy="5509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" y="698673"/>
            <a:ext cx="3626026" cy="5509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88" y="837954"/>
            <a:ext cx="3224464" cy="2148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88" y="3556174"/>
            <a:ext cx="3224464" cy="25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1263" y="505326"/>
            <a:ext cx="11213432" cy="5859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5" y="828358"/>
            <a:ext cx="2734887" cy="2285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5" y="889720"/>
            <a:ext cx="2930597" cy="2107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28358"/>
            <a:ext cx="2576945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1" y="3498750"/>
            <a:ext cx="3441393" cy="2492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59" y="3498750"/>
            <a:ext cx="3399511" cy="24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Занятия,проведенные</a:t>
            </a:r>
            <a:r>
              <a:rPr lang="ru-RU" sz="2400" b="1" dirty="0" smtClean="0">
                <a:solidFill>
                  <a:srgbClr val="FFFF00"/>
                </a:solidFill>
              </a:rPr>
              <a:t> в ходе </a:t>
            </a:r>
            <a:r>
              <a:rPr lang="ru-RU" sz="2400" b="1" dirty="0" err="1" smtClean="0">
                <a:solidFill>
                  <a:srgbClr val="FFFF00"/>
                </a:solidFill>
              </a:rPr>
              <a:t>реализазии</a:t>
            </a:r>
            <a:r>
              <a:rPr lang="ru-RU" sz="2400" b="1" dirty="0" smtClean="0">
                <a:solidFill>
                  <a:srgbClr val="FFFF00"/>
                </a:solidFill>
              </a:rPr>
              <a:t> проекта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3" y="2190442"/>
            <a:ext cx="2397186" cy="17789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69" y="2244186"/>
            <a:ext cx="2680855" cy="1803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71" y="2244186"/>
            <a:ext cx="2850516" cy="1949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3" y="4442490"/>
            <a:ext cx="2397186" cy="1803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69" y="4442490"/>
            <a:ext cx="2680855" cy="1929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71" y="4563578"/>
            <a:ext cx="2850515" cy="17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295" y="481263"/>
            <a:ext cx="11141242" cy="58353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" y="1046786"/>
            <a:ext cx="2502131" cy="1965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6" y="1064708"/>
            <a:ext cx="2614353" cy="1982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35" y="1046786"/>
            <a:ext cx="2585258" cy="2132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5" y="3578269"/>
            <a:ext cx="2439785" cy="2398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6" y="3623989"/>
            <a:ext cx="2701636" cy="23982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35" y="3623989"/>
            <a:ext cx="2630978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90035" cy="70696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Праздники,проведенные</a:t>
            </a:r>
            <a:r>
              <a:rPr lang="ru-RU" sz="2800" b="1" dirty="0" smtClean="0">
                <a:solidFill>
                  <a:srgbClr val="FFFF00"/>
                </a:solidFill>
              </a:rPr>
              <a:t> в ходе реализации проекта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2" y="2448652"/>
            <a:ext cx="2797072" cy="18813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98" y="2448652"/>
            <a:ext cx="2751513" cy="1831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52" y="2448652"/>
            <a:ext cx="2630647" cy="1851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2" y="4824663"/>
            <a:ext cx="2797072" cy="1809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99" y="4805630"/>
            <a:ext cx="2751513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52" y="4805630"/>
            <a:ext cx="2630647" cy="17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73668"/>
            <a:ext cx="10611853" cy="7069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Научно-исследовательская </a:t>
            </a:r>
            <a:r>
              <a:rPr lang="ru-RU" sz="2400" b="1" dirty="0" err="1" smtClean="0">
                <a:solidFill>
                  <a:srgbClr val="FFFF00"/>
                </a:solidFill>
              </a:rPr>
              <a:t>деятельность,проведенная</a:t>
            </a:r>
            <a:r>
              <a:rPr lang="ru-RU" sz="2400" b="1" dirty="0" smtClean="0">
                <a:solidFill>
                  <a:srgbClr val="FFFF00"/>
                </a:solidFill>
              </a:rPr>
              <a:t> в ходе реализации проекта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8" y="4663619"/>
            <a:ext cx="2857234" cy="21068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72" y="4663619"/>
            <a:ext cx="3200608" cy="2000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16" y="4663619"/>
            <a:ext cx="3064767" cy="2032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8" y="2399991"/>
            <a:ext cx="2857234" cy="1971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58" y="2399992"/>
            <a:ext cx="3161322" cy="1971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16" y="2399991"/>
            <a:ext cx="3064767" cy="19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35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9216" y="551145"/>
            <a:ext cx="891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-9625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Тип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проекта: социальный , долгосрочный.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Время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реализации: 2016-2017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у.г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Руководитель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проекта: Савельева Олеся Андреевна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Состав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проектной группы: воспитатель старшей группы «Солнышко» Савельева Олеся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Андреевна,музыкальный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руководитель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Долбина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Любовь Кузьминична, воспитанники старшей  группы «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Солнышко»,весь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персонал детского сада родители.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Возраст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детей: 5-6 </a:t>
            </a:r>
            <a:r>
              <a:rPr lang="ru-RU" b="1">
                <a:solidFill>
                  <a:schemeClr val="bg2">
                    <a:lumMod val="10000"/>
                  </a:schemeClr>
                </a:solidFill>
              </a:rPr>
              <a:t>лет</a:t>
            </a:r>
            <a:r>
              <a:rPr lang="ru-RU" b="1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45368" y="973668"/>
            <a:ext cx="7870999" cy="70696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Цели и задачи проекта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5011" y="1888958"/>
            <a:ext cx="5595101" cy="484872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                                                 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Цели: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создание </a:t>
            </a:r>
            <a:r>
              <a:rPr lang="ru-RU" sz="2800" b="1" i="1" dirty="0">
                <a:solidFill>
                  <a:srgbClr val="7030A0"/>
                </a:solidFill>
              </a:rPr>
              <a:t>в детском саду условий, способствующих позитивной социализации </a:t>
            </a:r>
            <a:r>
              <a:rPr lang="ru-RU" sz="2800" b="1" i="1" dirty="0" smtClean="0">
                <a:solidFill>
                  <a:srgbClr val="7030A0"/>
                </a:solidFill>
              </a:rPr>
              <a:t>дошкольников. </a:t>
            </a:r>
            <a:r>
              <a:rPr lang="ru-RU" sz="1200" b="1" i="1" dirty="0">
                <a:solidFill>
                  <a:srgbClr val="7030A0"/>
                </a:solidFill>
              </a:rPr>
              <a:t/>
            </a:r>
            <a:br>
              <a:rPr lang="ru-RU" sz="1200" b="1" i="1" dirty="0">
                <a:solidFill>
                  <a:srgbClr val="7030A0"/>
                </a:solidFill>
              </a:rPr>
            </a:b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6220328" y="1804736"/>
            <a:ext cx="5451218" cy="4556179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                                 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Задачи: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-Формирование у ребенка адаптационных механизмов к социуму, способности к эффективному выполнению заданных социальных ролей. 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 </a:t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8443"/>
            <a:ext cx="12191999" cy="106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Проблема,решению</a:t>
            </a:r>
            <a:r>
              <a:rPr lang="ru-RU" sz="2000" b="1" dirty="0" smtClean="0">
                <a:solidFill>
                  <a:srgbClr val="FF0000"/>
                </a:solidFill>
              </a:rPr>
              <a:t> которой 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поспобствовал</a:t>
            </a:r>
            <a:r>
              <a:rPr lang="ru-RU" sz="2000" b="1" dirty="0" smtClean="0">
                <a:solidFill>
                  <a:srgbClr val="FF0000"/>
                </a:solidFill>
              </a:rPr>
              <a:t> проект: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Сформировать </a:t>
            </a:r>
            <a:r>
              <a:rPr lang="ru-RU" b="1" dirty="0">
                <a:solidFill>
                  <a:srgbClr val="FF0000"/>
                </a:solidFill>
              </a:rPr>
              <a:t>у детей представления о следующих понятиях: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семья,уважение,дружба,патриотизм,сочувствие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доброта,милосердие,внимание,забота,помощь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Приобрести детьми опыт исследовательской деятельности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Социальная значимость проекта:</a:t>
            </a:r>
          </a:p>
          <a:p>
            <a:r>
              <a:rPr lang="ru-RU" b="1" dirty="0" smtClean="0"/>
              <a:t>Проект "Растим новое </a:t>
            </a:r>
            <a:r>
              <a:rPr lang="ru-RU" b="1" dirty="0" err="1" smtClean="0"/>
              <a:t>поколение.Им</a:t>
            </a:r>
            <a:r>
              <a:rPr lang="ru-RU" b="1" dirty="0" smtClean="0"/>
              <a:t> стоить жизнь" значим и ценен для </a:t>
            </a:r>
            <a:r>
              <a:rPr lang="ru-RU" b="1" dirty="0" err="1" smtClean="0"/>
              <a:t>родителей,близких</a:t>
            </a:r>
            <a:r>
              <a:rPr lang="ru-RU" b="1" dirty="0" smtClean="0"/>
              <a:t> родственников детей дошкольного возраста и работников детских садов. В проекте рассказывается как помочь ребенку адаптироваться в нашем большом мире к более взрослой ,самостоятельной </a:t>
            </a:r>
            <a:r>
              <a:rPr lang="ru-RU" b="1" dirty="0" err="1" smtClean="0"/>
              <a:t>жизни,идти</a:t>
            </a:r>
            <a:r>
              <a:rPr lang="ru-RU" b="1" dirty="0" smtClean="0"/>
              <a:t> в ногу со </a:t>
            </a:r>
            <a:r>
              <a:rPr lang="ru-RU" b="1" dirty="0" err="1" smtClean="0"/>
              <a:t>временем,при</a:t>
            </a:r>
            <a:r>
              <a:rPr lang="ru-RU" b="1" dirty="0" smtClean="0"/>
              <a:t> этом помнить и чтить традиции предков.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FFFF00"/>
                </a:solidFill>
              </a:rPr>
              <a:t>Новизна проекта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7030A0"/>
                </a:solidFill>
              </a:rPr>
              <a:t>Представленный проект отражает различные подходы к решению проблемы социализации детей ,представляет целенаправленную спланированную работу всего коллектива образовательного </a:t>
            </a:r>
            <a:r>
              <a:rPr lang="ru-RU" b="1" dirty="0" err="1">
                <a:solidFill>
                  <a:srgbClr val="7030A0"/>
                </a:solidFill>
              </a:rPr>
              <a:t>учереждения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</a:p>
          <a:p>
            <a:r>
              <a:rPr lang="ru-RU" b="1" dirty="0">
                <a:solidFill>
                  <a:srgbClr val="7030A0"/>
                </a:solidFill>
              </a:rPr>
              <a:t> Социальное и нравственно-эстетическое развитие ребёнка дошкольного возраста     охватывает когнитивную, эмоционально-чувственную, мотивационную и поведенческую сферы ребёнка. И именно интеграция всех областей развития в каждой из этих сфер обеспечит, на наш взгляд, максимальное достижение ожидаемых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Подведение итогов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899610"/>
            <a:ext cx="9403742" cy="334878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Достигнутые результаты:</a:t>
            </a:r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Московской области растет новое поколение детей дошкольного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возраста,которое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нужно растить и учить быть уважительными,дружными,патриотичными,чувствительными,добрыми,милосердными,внимательными,заботливыми. 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Предложенный проект "Растим новое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поколение.Им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строить жизнь" является попыткой сплотить 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детей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родителей и сотрудников детского сада. 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окончании проекта мы убедились в том, что проект дает положительные результаты. 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Ознакомившись с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ним,уверенна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что любой взрослый возьмет для себя и своего ребенка несколько идей для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бесед,развлечений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игр,которые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помогут ребенку социализироваться во взрослом мире.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2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0516" y="84221"/>
            <a:ext cx="9168063" cy="89033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Фотоотчет о проделанной работе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Игры,проводимые</a:t>
            </a:r>
            <a:r>
              <a:rPr lang="ru-RU" sz="2800" b="1" dirty="0" smtClean="0">
                <a:solidFill>
                  <a:srgbClr val="FFFF00"/>
                </a:solidFill>
              </a:rPr>
              <a:t> в ходе реализации проекта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0" y="2259274"/>
            <a:ext cx="2751512" cy="1735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42" y="2259274"/>
            <a:ext cx="3055216" cy="1735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44" y="2259274"/>
            <a:ext cx="3071553" cy="1735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" y="4485701"/>
            <a:ext cx="2751513" cy="2003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42" y="4485701"/>
            <a:ext cx="3055216" cy="1975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44" y="4485701"/>
            <a:ext cx="3071553" cy="20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4" y="973668"/>
            <a:ext cx="10804358" cy="70696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Развлечения,проведенные</a:t>
            </a:r>
            <a:r>
              <a:rPr lang="ru-RU" sz="2800" b="1" dirty="0" smtClean="0">
                <a:solidFill>
                  <a:srgbClr val="FFFF00"/>
                </a:solidFill>
              </a:rPr>
              <a:t> в ходе реализации проекта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2254281"/>
            <a:ext cx="2618509" cy="2036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56" y="4678751"/>
            <a:ext cx="2546329" cy="1998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4572000"/>
            <a:ext cx="2618509" cy="1920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57" y="2254281"/>
            <a:ext cx="2546329" cy="2036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76" y="2254281"/>
            <a:ext cx="2618509" cy="2036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76" y="4678751"/>
            <a:ext cx="2618509" cy="19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748</TotalTime>
  <Words>306</Words>
  <Application>Microsoft Office PowerPoint</Application>
  <PresentationFormat>Широкоэкранный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Цели и задачи проекта</vt:lpstr>
      <vt:lpstr>Презентация PowerPoint</vt:lpstr>
      <vt:lpstr>                 Новизна проекта</vt:lpstr>
      <vt:lpstr>Подведение итогов</vt:lpstr>
      <vt:lpstr>Фотоотчет о проделанной работе</vt:lpstr>
      <vt:lpstr>Игры,проводимые в ходе реализации проекта</vt:lpstr>
      <vt:lpstr>Развлечения,проведенные в ходе реализации проекта</vt:lpstr>
      <vt:lpstr>Презентация PowerPoint</vt:lpstr>
      <vt:lpstr>Презентация PowerPoint</vt:lpstr>
      <vt:lpstr>Занятия,проведенные в ходе реализазии проекта</vt:lpstr>
      <vt:lpstr>Презентация PowerPoint</vt:lpstr>
      <vt:lpstr>Праздники,проведенные в ходе реализации проекта</vt:lpstr>
      <vt:lpstr>Научно-исследовательская деятельность,проведенная в ходе реализации проекта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«ЗОЛОТАЯ ОСЕНЬ»</dc:title>
  <dc:creator>Олеся</dc:creator>
  <cp:lastModifiedBy>Олеся</cp:lastModifiedBy>
  <cp:revision>56</cp:revision>
  <dcterms:created xsi:type="dcterms:W3CDTF">2016-10-22T11:14:05Z</dcterms:created>
  <dcterms:modified xsi:type="dcterms:W3CDTF">2017-09-20T06:23:06Z</dcterms:modified>
</cp:coreProperties>
</file>