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404664"/>
            <a:ext cx="61926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 средняя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общеобразовательная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11 имени Николая Алексеевича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Свистунова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села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Беноково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образования Мостовский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979712" y="1124744"/>
            <a:ext cx="6087194" cy="8640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b="1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УРОК  МУЖЕСТВА</a:t>
            </a:r>
            <a:endParaRPr lang="ru-RU" sz="2400" b="1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467544" y="2060848"/>
            <a:ext cx="7848872" cy="227302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4800" b="1" kern="10" spc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«КРАСНОДАРСКАЯ</a:t>
            </a:r>
          </a:p>
          <a:p>
            <a:pPr algn="ctr" rtl="0"/>
            <a:r>
              <a:rPr lang="ru-RU" sz="4800" b="1" kern="10" spc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БЫЛЬ»</a:t>
            </a:r>
            <a:endParaRPr lang="ru-RU" sz="4800" b="1" kern="10" spc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331640" y="4509120"/>
            <a:ext cx="5775325" cy="8995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2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музыкально-литературная</a:t>
            </a:r>
          </a:p>
          <a:p>
            <a:pPr algn="ctr" rtl="0"/>
            <a:r>
              <a:rPr lang="ru-RU" sz="32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композиция</a:t>
            </a:r>
            <a:endParaRPr lang="ru-RU" sz="32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chnyy-ogon-animaciya-kartinki-9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07704" y="429198"/>
            <a:ext cx="5904656" cy="206210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normalizeH="0" baseline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Памяти старшеклассников</a:t>
            </a:r>
            <a:endParaRPr kumimoji="0" lang="ru-RU" sz="3200" b="1" i="0" u="none" strike="noStrike" normalizeH="0" baseline="0" dirty="0" smtClean="0">
              <a:ln w="10541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погибших при защите </a:t>
            </a:r>
            <a:endParaRPr kumimoji="0" lang="ru-RU" sz="3200" b="1" i="0" u="none" strike="noStrike" normalizeH="0" baseline="0" dirty="0" smtClean="0">
              <a:ln w="10541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Краснодара </a:t>
            </a:r>
            <a:endParaRPr kumimoji="0" lang="ru-RU" sz="3200" b="1" i="0" u="none" strike="noStrike" normalizeH="0" baseline="0" dirty="0" smtClean="0">
              <a:ln w="10541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августе 1942</a:t>
            </a:r>
            <a:r>
              <a:rPr kumimoji="0" lang="ru-RU" sz="3200" b="1" i="1" u="none" strike="noStrike" normalizeH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года</a:t>
            </a:r>
            <a:endParaRPr kumimoji="0" lang="ru-RU" sz="1800" b="1" i="0" u="none" strike="noStrike" normalizeH="0" baseline="0" dirty="0" smtClean="0">
              <a:ln w="10541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RIAN_archive_662758_Recruits_entering_Voroshilov_Barracks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t="38660"/>
          <a:stretch>
            <a:fillRect/>
          </a:stretch>
        </p:blipFill>
        <p:spPr>
          <a:xfrm>
            <a:off x="2339752" y="2464308"/>
            <a:ext cx="4536504" cy="4205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4b6992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28" y="260648"/>
            <a:ext cx="8544953" cy="6408712"/>
          </a:xfrm>
          <a:prstGeom prst="rect">
            <a:avLst/>
          </a:prstGeom>
        </p:spPr>
      </p:pic>
      <p:pic>
        <p:nvPicPr>
          <p:cNvPr id="3" name="Рисунок 2" descr="og1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19" y="218452"/>
            <a:ext cx="5212045" cy="663954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0770.jpe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52420-fe455bf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52416-363e7e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8892480" cy="685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zhev.jpe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Рисунок 2" descr="RIAN_archive_662758_Recruits_entering_Voroshilov_Barracks.jpg"/>
          <p:cNvPicPr>
            <a:picLocks noChangeAspect="1"/>
          </p:cNvPicPr>
          <p:nvPr/>
        </p:nvPicPr>
        <p:blipFill>
          <a:blip r:embed="rId3" cstate="print"/>
          <a:srcRect t="43620"/>
          <a:stretch>
            <a:fillRect/>
          </a:stretch>
        </p:blipFill>
        <p:spPr>
          <a:xfrm>
            <a:off x="0" y="0"/>
            <a:ext cx="4108744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0919pamyati_og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337499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476672"/>
            <a:ext cx="5832648" cy="64479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404664"/>
            <a:ext cx="7488832" cy="224676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Песня «Закаты алые» поистине может стать реквиемом краснодарским мальчишкам, которые полегли</a:t>
            </a:r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поклассно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пошкольно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от родного дома не вдали»,защищая свой родной город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eroi_a_zakati_alie_alie_al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171" y="0"/>
            <a:ext cx="7383658" cy="6858000"/>
          </a:xfrm>
          <a:prstGeom prst="rect">
            <a:avLst/>
          </a:prstGeom>
        </p:spPr>
      </p:pic>
      <p:pic>
        <p:nvPicPr>
          <p:cNvPr id="4" name="Рисунок 3" descr="1464025976_40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chnyy-ogon-animaciya-kartinki-9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-612576" y="4437112"/>
            <a:ext cx="84969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МЫ НА ЛИЦО ХОЛОДНОГО ГРАНИТА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КЛАДЁМ ЦВЕТЫ,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НО ПЛАЧЕМ НЕ НАВЗРЫД,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И ГОВОРИМ: НИЧТО НЕ ПОЗАБЫТО,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НИКТО ИЗ ПАВШИХ НЕ ЗАБЫТ.</a:t>
            </a:r>
          </a:p>
        </p:txBody>
      </p:sp>
      <p:pic>
        <p:nvPicPr>
          <p:cNvPr id="5" name="Рисунок 4" descr="35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337499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70892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101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14</cp:revision>
  <dcterms:created xsi:type="dcterms:W3CDTF">2017-10-14T15:10:04Z</dcterms:created>
  <dcterms:modified xsi:type="dcterms:W3CDTF">2017-10-14T16:36:22Z</dcterms:modified>
</cp:coreProperties>
</file>