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4767-6642-46C9-985D-49B3F139C7F8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63A-1AC7-4F77-B05E-FBB39B2EA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6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4767-6642-46C9-985D-49B3F139C7F8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63A-1AC7-4F77-B05E-FBB39B2EA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45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4767-6642-46C9-985D-49B3F139C7F8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63A-1AC7-4F77-B05E-FBB39B2EA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83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4767-6642-46C9-985D-49B3F139C7F8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63A-1AC7-4F77-B05E-FBB39B2EA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66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4767-6642-46C9-985D-49B3F139C7F8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63A-1AC7-4F77-B05E-FBB39B2EA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0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4767-6642-46C9-985D-49B3F139C7F8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63A-1AC7-4F77-B05E-FBB39B2EA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17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4767-6642-46C9-985D-49B3F139C7F8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63A-1AC7-4F77-B05E-FBB39B2EA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85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4767-6642-46C9-985D-49B3F139C7F8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63A-1AC7-4F77-B05E-FBB39B2EA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337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4767-6642-46C9-985D-49B3F139C7F8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63A-1AC7-4F77-B05E-FBB39B2EA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20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4767-6642-46C9-985D-49B3F139C7F8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63A-1AC7-4F77-B05E-FBB39B2EA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51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4767-6642-46C9-985D-49B3F139C7F8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63A-1AC7-4F77-B05E-FBB39B2EA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04767-6642-46C9-985D-49B3F139C7F8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3963A-1AC7-4F77-B05E-FBB39B2EA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19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2+4=6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7-3=8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5+3=6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0-4=2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5=3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3+2-1=4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cdn01.ru/files/users/images/21/48/2148c0a562db0ad212e04b78cad8f7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97" y="1365297"/>
            <a:ext cx="2001984" cy="481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62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083384" cy="6265045"/>
          </a:xfrm>
        </p:spPr>
      </p:pic>
    </p:spTree>
    <p:extLst>
      <p:ext uri="{BB962C8B-B14F-4D97-AF65-F5344CB8AC3E}">
        <p14:creationId xmlns:p14="http://schemas.microsoft.com/office/powerpoint/2010/main" val="24042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20" y="95534"/>
            <a:ext cx="7079740" cy="6619164"/>
          </a:xfrm>
        </p:spPr>
      </p:pic>
    </p:spTree>
    <p:extLst>
      <p:ext uri="{BB962C8B-B14F-4D97-AF65-F5344CB8AC3E}">
        <p14:creationId xmlns:p14="http://schemas.microsoft.com/office/powerpoint/2010/main" val="30876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7" y="689035"/>
            <a:ext cx="10127360" cy="5370571"/>
          </a:xfrm>
        </p:spPr>
      </p:pic>
    </p:spTree>
    <p:extLst>
      <p:ext uri="{BB962C8B-B14F-4D97-AF65-F5344CB8AC3E}">
        <p14:creationId xmlns:p14="http://schemas.microsoft.com/office/powerpoint/2010/main" val="33470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fs01.urokimatematiki.ru/e/0019aa-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4ari.club.justclick.ru/media/content/4ari.club/Znak-plyu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54" y="653267"/>
            <a:ext cx="5878537" cy="587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65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static9.depositphotos.com/1034502/1122/v/950/depositphotos_11226640-stock-illustration-half-a-green-ap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6" y="562563"/>
            <a:ext cx="4498548" cy="460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tic9.depositphotos.com/1034502/1122/v/950/depositphotos_11226640-stock-illustration-half-a-green-ap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38" y="665171"/>
            <a:ext cx="4538041" cy="464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836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static6.depositphotos.com/1171117/659/i/950/depositphotos_6596883-Green-apple-fruits-with-le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23" y="365125"/>
            <a:ext cx="5432553" cy="676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60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arhivurokov.ru/multiurok/d/e/f/defa4239f7f089e8c6bfc05f8171307790e5722f/tablitsy-po-matiematikie-dlia-1-klassa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8" y="0"/>
            <a:ext cx="11197883" cy="721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57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4" y="0"/>
            <a:ext cx="11718523" cy="6858000"/>
          </a:xfrm>
        </p:spPr>
      </p:pic>
    </p:spTree>
    <p:extLst>
      <p:ext uri="{BB962C8B-B14F-4D97-AF65-F5344CB8AC3E}">
        <p14:creationId xmlns:p14="http://schemas.microsoft.com/office/powerpoint/2010/main" val="43087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http://www.bookin.org.ru/book/3611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787" y="148242"/>
            <a:ext cx="1642507" cy="2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bookin.org.ru/book/3611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329" y="148242"/>
            <a:ext cx="1642507" cy="2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bookin.org.ru/book/3611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028" y="148242"/>
            <a:ext cx="1642507" cy="2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bookin.org.ru/book/3611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533" y="148242"/>
            <a:ext cx="1642507" cy="2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bookin.org.ru/book/3611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25" y="148243"/>
            <a:ext cx="1642507" cy="2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bookin.org.ru/book/3611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86" y="148242"/>
            <a:ext cx="1642507" cy="2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tutsyk.ru/upload/iblock/463/463c18d592a392fc92496ed1a3a6adf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3" y="3306675"/>
            <a:ext cx="1883909" cy="291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tutsyk.ru/upload/iblock/463/463c18d592a392fc92496ed1a3a6adf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407" y="3306674"/>
            <a:ext cx="1883909" cy="291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0.liveinternet.ru/images/attach/c/4/79/777/79777724_Malchi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11051" y="1472202"/>
            <a:ext cx="6580949" cy="543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11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660"/>
            <a:ext cx="11879595" cy="5268036"/>
          </a:xfrm>
        </p:spPr>
      </p:pic>
    </p:spTree>
    <p:extLst>
      <p:ext uri="{BB962C8B-B14F-4D97-AF65-F5344CB8AC3E}">
        <p14:creationId xmlns:p14="http://schemas.microsoft.com/office/powerpoint/2010/main" val="14397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810" y="0"/>
            <a:ext cx="7886379" cy="6701051"/>
          </a:xfrm>
        </p:spPr>
      </p:pic>
    </p:spTree>
    <p:extLst>
      <p:ext uri="{BB962C8B-B14F-4D97-AF65-F5344CB8AC3E}">
        <p14:creationId xmlns:p14="http://schemas.microsoft.com/office/powerpoint/2010/main" val="39939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</Words>
  <Application>Microsoft Office PowerPoint</Application>
  <PresentationFormat>Широкоэкранный</PresentationFormat>
  <Paragraphs>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4</cp:revision>
  <dcterms:created xsi:type="dcterms:W3CDTF">2017-10-31T12:27:50Z</dcterms:created>
  <dcterms:modified xsi:type="dcterms:W3CDTF">2017-10-31T12:41:36Z</dcterms:modified>
</cp:coreProperties>
</file>