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97B646-25D9-46D4-8DE7-97682173A384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B6B443-F4F9-426C-BBAA-D3B7CC465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D7ACC-2050-4CD9-8758-FFBDE0B7EA53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98C2-6930-4213-A9EA-EE5DA9997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4915-8AE2-46F1-B95A-84F9F488DF2F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F8A2-BF47-4503-9573-E826CC26C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6A900-6A08-49E3-AD27-D4444795EB94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9008-00F0-4A78-B8AD-0F8506569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DBE9-5023-469C-99EC-86F99D0E55FE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326E-23AB-42C7-B90D-C0D0DA33A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50020-47F5-4A90-91FB-01E5A115E7C8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ABB43-62FB-4039-AA0C-5F6A12FD3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BAA9-A491-4E9E-B593-CF676C11D6CA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F5B0-8155-4444-B4FC-089638E5A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CEB3-D63D-424F-8BF9-DCC5F1AF6C43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D64E-5F00-4D36-BEC4-B1881A231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91493-9D80-4252-99AF-A45C966BBB8E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CF53-6F9E-455A-9579-C9DE4ED50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6F77-B2AE-4EF7-92D1-5F46C1774D4A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124B8-E830-4BC8-B692-065ACD76D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51E0-AF00-42AD-8867-CD405B59285C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546-B0B2-4C21-9385-5D6706BCA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EEF2-F502-479B-B787-4CEE2B6A0D03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3BC3-6C00-42EB-BF76-64A06600F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757D53-CDF2-4AD8-A470-C6B5F57BD847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CEEFD2-0DA5-4086-870C-088A45822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8;&#1088;&#1080;&#1085;&#1072;\Desktop\&#1080;&#1075;&#1088;&#1099;\chemu_uchat_v_shkole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appyfoto.net.ua/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oxana.detsky-mir.com/uploads/images/2/3/4/7/2/d0390ffd80.jpg" TargetMode="External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2613" y="1268413"/>
            <a:ext cx="7772400" cy="14700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Конкурсная программа по русскому языку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5-6класс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63" y="2565400"/>
            <a:ext cx="6400800" cy="175260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«Занимательная грамматика»</a:t>
            </a:r>
            <a:endParaRPr lang="ru-RU" sz="5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5400" smtClean="0">
              <a:solidFill>
                <a:schemeClr val="tx1"/>
              </a:solidFill>
            </a:endParaRPr>
          </a:p>
        </p:txBody>
      </p:sp>
      <p:pic>
        <p:nvPicPr>
          <p:cNvPr id="2052" name="Picture 2" descr="H:\Documents and Settings\Aida\Рабочий стол\ТЕКСТУРЫ и фоны, клипарты\96fcfcd110f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016851">
            <a:off x="7769225" y="158750"/>
            <a:ext cx="12446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258888" y="476250"/>
            <a:ext cx="7634287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– й конкурс «Сложи пословицу»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по     и       сме        лю  шишь  а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шишь    не    мей  то  и зе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 лей        с       спе    на    руб</a:t>
            </a: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дей   то   мей   с   дру  й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979613" y="1412875"/>
            <a:ext cx="4624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Поспешишь – людей насмешишь.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000250" y="2420938"/>
            <a:ext cx="532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Не имей сто рублей, а имей сто друзей.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100"/>
                            </p:stCondLst>
                            <p:childTnLst>
                              <p:par>
                                <p:cTn id="3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77866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-й конкурс.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«Грамматическая арифметика»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6013" y="1600200"/>
            <a:ext cx="4679950" cy="434975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Череп – п + муха =?     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Куртка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ица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=?  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Черный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 о + слива – а = ?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Чистый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 о + тело –о = ?    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Сосна – на + ка = 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черемуха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частушка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чернослив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чистотел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соска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</a:p>
        </p:txBody>
      </p:sp>
      <p:pic>
        <p:nvPicPr>
          <p:cNvPr id="13315" name="Picture 2" descr="C:\Users\ислам\Pictures\2972676-cf11a343dff52a8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663825"/>
            <a:ext cx="21399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908050"/>
            <a:ext cx="2376488" cy="3187700"/>
          </a:xfrm>
        </p:spPr>
      </p:pic>
      <p:pic>
        <p:nvPicPr>
          <p:cNvPr id="13317" name="Объект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251200"/>
            <a:ext cx="2160587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Объект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3652838"/>
            <a:ext cx="2087562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Объект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138113"/>
            <a:ext cx="2016125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слам\Pictures\MH90043441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82" t="-307" r="3957" b="3952"/>
          <a:stretch>
            <a:fillRect/>
          </a:stretch>
        </p:blipFill>
        <p:spPr bwMode="auto">
          <a:xfrm>
            <a:off x="6057900" y="3779838"/>
            <a:ext cx="2700338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647825" y="188913"/>
            <a:ext cx="5761038" cy="56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-й конкурс  -  «Отгадай слово»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-й  команде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Корень в слове «вязать»,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Приставка в слове «замолчать»,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Суффикс в слове «сказка»,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Окончание в слове «рыба»</a:t>
            </a:r>
          </a:p>
          <a:p>
            <a:pPr algn="r"/>
            <a:r>
              <a:rPr lang="ru-RU" sz="2800">
                <a:latin typeface="Times New Roman" pitchFamily="18" charset="0"/>
                <a:cs typeface="Times New Roman" pitchFamily="18" charset="0"/>
              </a:rPr>
              <a:t>Завязка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- й команде 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Корень в слове «снежинка»,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Приставка в слове «подъезжал»,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Суффикс в слове «лесник»,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Окончание в слове «стол».</a:t>
            </a:r>
          </a:p>
          <a:p>
            <a:r>
              <a:rPr lang="ru-RU">
                <a:latin typeface="Calibri" pitchFamily="34" charset="0"/>
              </a:rPr>
              <a:t>                                  </a:t>
            </a: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527550" y="5605463"/>
            <a:ext cx="2114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Подснежник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692275" y="260350"/>
            <a:ext cx="6408738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-й конкурс – Анаграммы.</a:t>
            </a:r>
          </a:p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Переставив местами буквы образовать новые слова.</a:t>
            </a:r>
          </a:p>
          <a:p>
            <a:endParaRPr lang="ru-RU">
              <a:latin typeface="Calibri" pitchFamily="34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 i="1"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971550" y="2060575"/>
            <a:ext cx="3524250" cy="4065588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лучок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лышима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гадрупо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инкаснеж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касум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кабасо</a:t>
            </a:r>
          </a:p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148263" y="1989138"/>
            <a:ext cx="3538537" cy="413702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чулок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малыши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подруга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снежинка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сумка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собака</a:t>
            </a:r>
          </a:p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187450" y="404813"/>
            <a:ext cx="7632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 – й  конкурс «Сыщики»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ислам\Pictures\MH90035594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4290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1443038" y="1481138"/>
            <a:ext cx="7354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Прослушать песню “Учат в школе” и найти глаголы. </a:t>
            </a:r>
          </a:p>
        </p:txBody>
      </p:sp>
      <p:pic>
        <p:nvPicPr>
          <p:cNvPr id="7" name="chemu_uchat_v_shko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868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635125" y="549275"/>
            <a:ext cx="6997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–й  конкурс  «Дальше, дальше…»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331913" y="1444625"/>
            <a:ext cx="4641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1. Сколько звуков в слове «пью» ?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81125" y="1490663"/>
            <a:ext cx="7151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2. Часть слова, которая стоит после корня и служит для образования новых слов.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5263" y="1958975"/>
            <a:ext cx="401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3. Антоним к слову «сухой».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43038" y="2200275"/>
            <a:ext cx="7240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4. Какое окончание пишется в слове «дышим»?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465263" y="2089150"/>
            <a:ext cx="4117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5. Какого рода слово «дочь» ?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5263" y="2420938"/>
            <a:ext cx="5624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6. Закончите пословицу «Поспешишь -…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82725" y="2551113"/>
            <a:ext cx="6096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7. Как сказать одним словом «унести ноги»?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47800" y="2559050"/>
            <a:ext cx="70850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8. Перечислите по порядку пять дней недели, не называя их.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5263" y="3160713"/>
            <a:ext cx="4640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Сколько звуков в слове «ёлка»?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617663" y="3160713"/>
            <a:ext cx="4049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2. Синоним слова «большой»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635125" y="3425825"/>
            <a:ext cx="647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3. Слова, имеющие противоположное значение.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33525" y="3657600"/>
            <a:ext cx="4429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4. Антоним к слову «быстрый».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41463" y="3817938"/>
            <a:ext cx="6897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5. Какое окончание пишется в слове «смотрим»?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611313" y="4048125"/>
            <a:ext cx="4083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6. Какого рода слово «пень»?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612900" y="4254500"/>
            <a:ext cx="5711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7. Продолжите пословицу «Сделал дело - 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635125" y="4475163"/>
            <a:ext cx="6215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8. Как сказать одним словом «рукой подать»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187450" y="404813"/>
            <a:ext cx="73453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-й конкурс.  Игра  «Цепочка слов».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i="1">
              <a:latin typeface="Calibri" pitchFamily="34" charset="0"/>
            </a:endParaRPr>
          </a:p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Составить цепочку слов, чтобы 1-ая буква слова была последней предыдущего.</a:t>
            </a:r>
          </a:p>
          <a:p>
            <a:endParaRPr lang="ru-RU" i="1">
              <a:latin typeface="Calibri" pitchFamily="34" charset="0"/>
            </a:endParaRP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1-ой команде – «парта»          2-ой команде  - «книга»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03350" y="549275"/>
            <a:ext cx="728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-й конкурс «Разгадываем ребусы».  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i-main-pic" descr="Описание: Картинка 19 из 7159"/>
          <p:cNvPicPr>
            <a:picLocks noGrp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3663" y="1268413"/>
            <a:ext cx="259873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-main-pic" descr="Описание: Картинка 41 из 71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1481138"/>
            <a:ext cx="2592388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i-main-pic" descr="Описание: Описание: Картинка 20 из 6638"/>
          <p:cNvPicPr>
            <a:picLocks noChangeAspect="1" noChangeArrowheads="1"/>
          </p:cNvPicPr>
          <p:nvPr/>
        </p:nvPicPr>
        <p:blipFill>
          <a:blip r:embed="rId4" cstate="print"/>
          <a:srcRect r="15250" b="30212"/>
          <a:stretch>
            <a:fillRect/>
          </a:stretch>
        </p:blipFill>
        <p:spPr bwMode="auto">
          <a:xfrm>
            <a:off x="1323975" y="3121025"/>
            <a:ext cx="2921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-main-pic" descr="Описание: Картинка 22 из 663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7988" y="3141663"/>
            <a:ext cx="30035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i-main-pic" descr="Описание: Описание: Картинка 43 из 6638"/>
          <p:cNvPicPr>
            <a:picLocks noChangeAspect="1" noChangeArrowheads="1"/>
          </p:cNvPicPr>
          <p:nvPr/>
        </p:nvPicPr>
        <p:blipFill>
          <a:blip r:embed="rId7" cstate="print"/>
          <a:srcRect l="4234" t="20454" r="8372" b="29546"/>
          <a:stretch>
            <a:fillRect/>
          </a:stretch>
        </p:blipFill>
        <p:spPr bwMode="auto">
          <a:xfrm>
            <a:off x="1323975" y="4714875"/>
            <a:ext cx="2678113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4" descr="Описание: Ребусы для детей с ответами / Задания">
            <a:hlinkClick r:id="rId8" tooltip="&quot;ребусы с ответами&quot;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9338" y="5084763"/>
            <a:ext cx="26416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1663" y="265113"/>
            <a:ext cx="80025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-й конкурс  -  «Путаница»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71550" y="1700213"/>
            <a:ext cx="3455988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1-й команде –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УСМКЕНРОДЕ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секундомер</a:t>
            </a: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АОСНВМТКО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космонавт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87900" y="1628775"/>
            <a:ext cx="403225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2 команде –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   БИЬЛУНИДК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будильник</a:t>
            </a: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    ТИКРАЧПЕ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перчатки</a:t>
            </a:r>
          </a:p>
        </p:txBody>
      </p:sp>
      <p:pic>
        <p:nvPicPr>
          <p:cNvPr id="7171" name="Picture 3" descr="C:\Users\ислам\Pictures\MH90040426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FF4"/>
              </a:clrFrom>
              <a:clrTo>
                <a:srgbClr val="F7FF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4724400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03350" y="260350"/>
            <a:ext cx="7416800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-й конкурс « Наборщик»</a:t>
            </a:r>
          </a:p>
          <a:p>
            <a:pPr algn="ct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Из букв слова</a:t>
            </a:r>
          </a:p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>
                <a:latin typeface="Times New Roman" pitchFamily="18" charset="0"/>
                <a:cs typeface="Times New Roman" pitchFamily="18" charset="0"/>
              </a:rPr>
              <a:t>ХЛЕБОЗАВОД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составить как можно больше слов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-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4-13</Template>
  <TotalTime>373</TotalTime>
  <Words>434</Words>
  <Application>Microsoft Office PowerPoint</Application>
  <PresentationFormat>Экран (4:3)</PresentationFormat>
  <Paragraphs>122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4-13</vt:lpstr>
      <vt:lpstr>Конкурсная программа по русскому языку 5-6класс</vt:lpstr>
      <vt:lpstr>Слайд 2</vt:lpstr>
      <vt:lpstr>Слайд 3</vt:lpstr>
      <vt:lpstr>Слайд 4</vt:lpstr>
      <vt:lpstr>Слайд 5</vt:lpstr>
      <vt:lpstr>Слайд 6</vt:lpstr>
      <vt:lpstr>Слайд 7</vt:lpstr>
      <vt:lpstr>VII-й конкурс  -  «Путаница» </vt:lpstr>
      <vt:lpstr>Слайд 9</vt:lpstr>
      <vt:lpstr>Слайд 10</vt:lpstr>
      <vt:lpstr> X-й конкурс.  «Грамматическая арифметика» 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Игра-конкурс по русскому языку в 4 классе</dc:title>
  <dc:creator>ислам</dc:creator>
  <cp:lastModifiedBy>Admin</cp:lastModifiedBy>
  <cp:revision>35</cp:revision>
  <dcterms:created xsi:type="dcterms:W3CDTF">2012-07-31T06:47:08Z</dcterms:created>
  <dcterms:modified xsi:type="dcterms:W3CDTF">2017-11-01T17:59:33Z</dcterms:modified>
</cp:coreProperties>
</file>