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7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6A788-6BAF-4D44-B470-E7C09CADD03B}" type="datetimeFigureOut">
              <a:rPr lang="ru-RU" smtClean="0"/>
              <a:t>24.09.2017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F34E-CEB5-495E-881A-58DEBEC6F69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eaa055ac38c8b4cc8e6fea6a45a81cd9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.thaiware.com/upload/wallpaper/2009_09/13578_5665_090910173715_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9" y="162880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Заплатка – это кусок ткани.</a:t>
            </a:r>
            <a:endParaRPr lang="ru-RU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Объект 4" descr="http://demiart.ru/forum/uploads/post-23995-1173205411.jpg"/>
          <p:cNvPicPr>
            <a:picLocks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824" y="2564904"/>
            <a:ext cx="4162425" cy="3067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allpaper.thaiware.com/upload/wallpaper/2009_09/13578_5665_090910173715_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06084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главный герой рассказа?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Бобка хвастался своими защитными штанами?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бобка порвал штаны?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мама не помогла сыну?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ребята стали смеяться над </a:t>
            </a: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Бобкой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Бобка решил сам зашить штаны?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мальчик выполнил работы во второй раз?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ребята отнеслись к работе Бобки?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1196752"/>
            <a:ext cx="36150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Вопросы к тексту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.thaiware.com/upload/wallpaper/2009_09/13578_5665_090910173715_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764704"/>
            <a:ext cx="7730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Расположите рисунки по порядку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drmplay.ru/img.php?aHR0cHM6Ly9pLnl0aW1nLmNvbS92aS9yTXFXUkphODRHby9ocWRlZmF1bHQuanBn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1288"/>
            <a:ext cx="2404864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77" b="-676"/>
          <a:stretch/>
        </p:blipFill>
        <p:spPr bwMode="auto">
          <a:xfrm>
            <a:off x="3059832" y="1597897"/>
            <a:ext cx="3024336" cy="2081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://www.playing-field.ru/img/2015/051911/5644064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075" b="9943"/>
          <a:stretch/>
        </p:blipFill>
        <p:spPr bwMode="auto">
          <a:xfrm>
            <a:off x="6597166" y="1488378"/>
            <a:ext cx="2420652" cy="219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static3.read.ru/images/illustrations/138480987337824594.jpe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055" b="-279"/>
          <a:stretch/>
        </p:blipFill>
        <p:spPr bwMode="auto">
          <a:xfrm>
            <a:off x="827584" y="4005064"/>
            <a:ext cx="2664297" cy="2088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belgazeta.by/get_img?ImageId=1130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2826196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.thaiware.com/upload/wallpaper/2009_09/13578_5665_090910173715_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282883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активен на уроке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узнал новое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совершенствовал навык чтения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сотрудничал при работе в группе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484784"/>
            <a:ext cx="34563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Самооценка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allpaper.thaiware.com/upload/wallpaper/2009_09/13578_5665_090910173715_7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2" descr="C:\Users\Home\Desktop\54976604_0649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5900"/>
            <a:ext cx="51435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27984" y="314096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Домашнее задание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3356992"/>
            <a:ext cx="23762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</a:t>
            </a:r>
            <a:r>
              <a:rPr lang="ru-RU" sz="2400" b="1" dirty="0" smtClean="0"/>
              <a:t>Стр.47-51</a:t>
            </a:r>
            <a:endParaRPr lang="ru-RU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83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2</cp:revision>
  <dcterms:created xsi:type="dcterms:W3CDTF">2017-09-24T19:55:26Z</dcterms:created>
  <dcterms:modified xsi:type="dcterms:W3CDTF">2017-09-24T20:11:33Z</dcterms:modified>
</cp:coreProperties>
</file>