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58" r:id="rId4"/>
    <p:sldId id="256" r:id="rId5"/>
    <p:sldId id="257" r:id="rId6"/>
    <p:sldId id="262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7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F0A3-24D1-42E7-81AE-BFA7217312E3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DB68-D812-4C49-A91E-474A6BB87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F0A3-24D1-42E7-81AE-BFA7217312E3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DB68-D812-4C49-A91E-474A6BB87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F0A3-24D1-42E7-81AE-BFA7217312E3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DB68-D812-4C49-A91E-474A6BB87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F0A3-24D1-42E7-81AE-BFA7217312E3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DB68-D812-4C49-A91E-474A6BB87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F0A3-24D1-42E7-81AE-BFA7217312E3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DB68-D812-4C49-A91E-474A6BB87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F0A3-24D1-42E7-81AE-BFA7217312E3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DB68-D812-4C49-A91E-474A6BB87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F0A3-24D1-42E7-81AE-BFA7217312E3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DB68-D812-4C49-A91E-474A6BB87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F0A3-24D1-42E7-81AE-BFA7217312E3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DB68-D812-4C49-A91E-474A6BB87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F0A3-24D1-42E7-81AE-BFA7217312E3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DB68-D812-4C49-A91E-474A6BB87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F0A3-24D1-42E7-81AE-BFA7217312E3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DB68-D812-4C49-A91E-474A6BB87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F0A3-24D1-42E7-81AE-BFA7217312E3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0DB68-D812-4C49-A91E-474A6BB87E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4F0A3-24D1-42E7-81AE-BFA7217312E3}" type="datetimeFigureOut">
              <a:rPr lang="ru-RU" smtClean="0"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0DB68-D812-4C49-A91E-474A6BB87E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m0-tub-ru.yandex.net/i?id=abdf96da18ae43ebfdfe877a499c691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91680" y="908721"/>
            <a:ext cx="51663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                              2 класс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                        школа </a:t>
            </a:r>
            <a:r>
              <a:rPr lang="en-US" sz="2400" b="1" dirty="0" smtClean="0">
                <a:solidFill>
                  <a:srgbClr val="002060"/>
                </a:solidFill>
              </a:rPr>
              <a:t>XXI</a:t>
            </a:r>
            <a:r>
              <a:rPr lang="ru-RU" sz="2400" b="1" dirty="0" smtClean="0">
                <a:solidFill>
                  <a:srgbClr val="002060"/>
                </a:solidFill>
              </a:rPr>
              <a:t> века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C:\Users\Home\Desktop\205348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916832"/>
            <a:ext cx="2538049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m0-tub-ru.yandex.net/i?id=abdf96da18ae43ebfdfe877a499c691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39552" y="404664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Восстановить последовательность и пересказать </a:t>
            </a:r>
          </a:p>
          <a:p>
            <a:pPr algn="just"/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рассказ «Как Алешке учиться надоело».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755576" y="2780929"/>
            <a:ext cx="2160239" cy="2016224"/>
          </a:xfrm>
          <a:prstGeom prst="ellipse">
            <a:avLst/>
          </a:prstGeom>
          <a:solidFill>
            <a:srgbClr val="CCFFFF">
              <a:alpha val="32941"/>
            </a:srgbClr>
          </a:solidFill>
          <a:ln w="158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Calibri" pitchFamily="34" charset="0"/>
              </a:rPr>
              <a:t>Хочу </a:t>
            </a:r>
            <a:r>
              <a:rPr lang="ru-RU" sz="2400" b="1" dirty="0">
                <a:solidFill>
                  <a:srgbClr val="FF0000"/>
                </a:solidFill>
                <a:latin typeface="Calibri" pitchFamily="34" charset="0"/>
              </a:rPr>
              <a:t>быть</a:t>
            </a:r>
          </a:p>
          <a:p>
            <a:pPr algn="ctr">
              <a:spcAft>
                <a:spcPts val="1000"/>
              </a:spcAft>
            </a:pPr>
            <a:r>
              <a:rPr lang="ru-RU" sz="2400" b="1" dirty="0">
                <a:solidFill>
                  <a:srgbClr val="FF0000"/>
                </a:solidFill>
                <a:latin typeface="Calibri" pitchFamily="34" charset="0"/>
              </a:rPr>
              <a:t>врачом!</a:t>
            </a:r>
            <a:endParaRPr lang="ru-RU" sz="2400" dirty="0"/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3635896" y="2060848"/>
            <a:ext cx="2233613" cy="2305050"/>
          </a:xfrm>
          <a:prstGeom prst="ellipse">
            <a:avLst/>
          </a:prstGeom>
          <a:solidFill>
            <a:srgbClr val="FFCCFF">
              <a:alpha val="12157"/>
            </a:srgbClr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endParaRPr lang="ru-RU" dirty="0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ru-RU" sz="2400" b="1" dirty="0">
                <a:solidFill>
                  <a:srgbClr val="339966"/>
                </a:solidFill>
                <a:latin typeface="Calibri" pitchFamily="34" charset="0"/>
              </a:rPr>
              <a:t>Надоело учиться!</a:t>
            </a:r>
            <a:endParaRPr lang="ru-RU" sz="2400" dirty="0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6372225" y="2133600"/>
            <a:ext cx="2303463" cy="2232025"/>
          </a:xfrm>
          <a:prstGeom prst="ellipse">
            <a:avLst/>
          </a:prstGeom>
          <a:solidFill>
            <a:srgbClr val="CCFFCC">
              <a:alpha val="32941"/>
            </a:srgbClr>
          </a:solidFill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endParaRPr lang="ru-RU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ru-RU" sz="2400" b="1" dirty="0">
                <a:solidFill>
                  <a:srgbClr val="0000FF"/>
                </a:solidFill>
                <a:latin typeface="Calibri" pitchFamily="34" charset="0"/>
              </a:rPr>
              <a:t>Опять в школу!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m0-tub-ru.yandex.net/i?id=abdf96da18ae43ebfdfe877a499c691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Рисунок 4" descr="Пермяк Е.А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764704"/>
            <a:ext cx="338455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C:\Users\Home\Desktop\3597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554320">
            <a:off x="4503350" y="508591"/>
            <a:ext cx="1452474" cy="195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Home\Desktop\2053485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2636912"/>
            <a:ext cx="2538049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im0-tub-ru.yandex.net/i?id=abdf96da18ae43ebfdfe877a499c691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1052736"/>
            <a:ext cx="63184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Дёрн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верхний слой почвы с травой;</a:t>
            </a:r>
          </a:p>
          <a:p>
            <a:pPr eaLnBrk="0" hangingPunct="0"/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Палисадник</a:t>
            </a: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огороженный садик </a:t>
            </a:r>
          </a:p>
          <a:p>
            <a:pPr eaLnBrk="0" hangingPunct="0"/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перед домом.</a:t>
            </a:r>
            <a:endParaRPr lang="ru-RU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Home\Desktop\0_dd0b2_f9709406_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708920"/>
            <a:ext cx="3168352" cy="259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m0-tub-ru.yandex.net/i?id=abdf96da18ae43ebfdfe877a499c691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99592" y="1196752"/>
            <a:ext cx="59584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План   рассказа:</a:t>
            </a:r>
          </a:p>
          <a:p>
            <a:pPr algn="just"/>
            <a:endParaRPr lang="ru-RU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1.Смородиновые черенки.</a:t>
            </a:r>
          </a:p>
          <a:p>
            <a:pPr algn="just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Подготовка грядки.</a:t>
            </a:r>
          </a:p>
          <a:p>
            <a:pPr algn="just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3. Долгожданный день.</a:t>
            </a:r>
          </a:p>
          <a:p>
            <a:pPr algn="just"/>
            <a:endParaRPr lang="ru-RU" sz="16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000" dirty="0" smtClean="0">
              <a:solidFill>
                <a:srgbClr val="000104"/>
              </a:solidFill>
              <a:cs typeface="Times New Roman" pitchFamily="18" charset="0"/>
            </a:endParaRPr>
          </a:p>
          <a:p>
            <a:pPr algn="just"/>
            <a:endParaRPr lang="ru-RU" sz="200" dirty="0">
              <a:solidFill>
                <a:srgbClr val="000104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активен на уроке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узнал новое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совершенствовал навык чтения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сотрудничал при работе в группе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 descr="https://im0-tub-ru.yandex.net/i?id=abdf96da18ae43ebfdfe877a499c691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86000" y="1412776"/>
            <a:ext cx="457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активен на уроке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узнал новое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совершенствовал навык чтения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сотрудничал при работе в группе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260648"/>
            <a:ext cx="39604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Самооценка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m0-tub-ru.yandex.net/i?id=abdf96da18ae43ebfdfe877a499c691a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" descr="C:\Users\Home\Desktop\54976604_0649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765175"/>
            <a:ext cx="5143500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389528" y="1700808"/>
            <a:ext cx="5214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Домашнее задание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5131608" y="3284984"/>
            <a:ext cx="26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       Стр.44-47</a:t>
            </a:r>
            <a:endParaRPr lang="ru-RU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91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ASUS</cp:lastModifiedBy>
  <cp:revision>2</cp:revision>
  <dcterms:created xsi:type="dcterms:W3CDTF">2017-09-24T19:32:51Z</dcterms:created>
  <dcterms:modified xsi:type="dcterms:W3CDTF">2017-09-24T19:44:41Z</dcterms:modified>
</cp:coreProperties>
</file>