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115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7DA63-73B2-402E-99FE-9E50E496C7DD}" type="datetimeFigureOut">
              <a:rPr lang="ru-RU" smtClean="0"/>
              <a:t>10.03.2017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CF552-9DED-40B3-9452-7DEEFB9B0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7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97876"/>
            <a:ext cx="7766936" cy="4549855"/>
          </a:xfrm>
        </p:spPr>
        <p:txBody>
          <a:bodyPr/>
          <a:lstStyle/>
          <a:p>
            <a:r>
              <a:rPr lang="ru-RU" dirty="0" smtClean="0"/>
              <a:t>Использование современных информационных технологий на уроках английского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70836" y="5147731"/>
            <a:ext cx="7766936" cy="1096899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английского языка :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Матухно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Олеся Викторовна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МОБУСОШ№15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с.Ковалевского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Новокубанского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4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Игры со словами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35649559"/>
              </p:ext>
            </p:extLst>
          </p:nvPr>
        </p:nvGraphicFramePr>
        <p:xfrm>
          <a:off x="677863" y="2160586"/>
          <a:ext cx="4183060" cy="194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612"/>
                <a:gridCol w="836612"/>
                <a:gridCol w="836612"/>
                <a:gridCol w="836612"/>
                <a:gridCol w="836612"/>
              </a:tblGrid>
              <a:tr h="970194">
                <a:tc>
                  <a:txBody>
                    <a:bodyPr/>
                    <a:lstStyle/>
                    <a:p>
                      <a:r>
                        <a:rPr lang="en-US" b="0" dirty="0" smtClean="0"/>
                        <a:t>20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  <a:tr h="970194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Guess the words.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t,f,I,r,h,t,d,n,e,p,s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n,o,I,t,u,b,I,r,t,n,o,c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e,e,y,o,l,p,m,e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t,n,u,o,c,s,I,d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e,c,n,a,w,o,l,l,a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9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Проблемное обучение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проблемного метода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самостоятельное добывание знаний путем собственной творческой    деятельности;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продуктивного мышления;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прочные и действенные результаты обучения;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умения вести дискуссию;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слушать и слышать собеседника;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отстаивать свою точку зрения, подкрепленную аргументами и т.д.</a:t>
            </a:r>
          </a:p>
        </p:txBody>
      </p:sp>
    </p:spTree>
    <p:extLst>
      <p:ext uri="{BB962C8B-B14F-4D97-AF65-F5344CB8AC3E}">
        <p14:creationId xmlns:p14="http://schemas.microsoft.com/office/powerpoint/2010/main" val="28230757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Развивающее обучение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технология позволяет обеспечивать продвижение в изучении материала  быстрыми темпами; формирует у школьников познавательный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интерес, выстраивая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познания «от ученика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 технологии развивающего обучения - создание условий для проявления познавательной активности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2434373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Проектная методика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самостоятельное мышление ребенка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не просто запоминать и воспроизводить знания, а уметь применять их на практике,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способности и активность обучаемых.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различных уроках я применяю различные виды проектов: исследовательские, поисковые, творческие и другие. Чаще всего это мини-проекты по пройденной теме: «Конфликты», «Школьная форма, которую я бы хотел носить», «Правила для учащихся и учителей» и т.д.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532063"/>
            <a:ext cx="4184650" cy="31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93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Здоровьесберегающий</a:t>
            </a:r>
            <a:r>
              <a:rPr lang="ru-RU" dirty="0" smtClean="0"/>
              <a:t> потенциал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 работы способствует развитию мыслительных операций, памяти и одновременно отдыху учеников.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здоровьесбережения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уроке английского языка выступают и сама структура урока, приемы подачи нового материала и техники его отработки, современные обучающие технологии, в том числе интегративное обучение, использование физкультминуток и минуток-релаксаций, дыхательная гимнастика, создание ситуации успеха на уроке.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612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0246" y="861646"/>
            <a:ext cx="75965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вышеперечисленное не используется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изолированно, 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интегрируется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учебный процесс. Технология интегрированного обучения является основополагающей на уроках английского языка. </a:t>
            </a:r>
          </a:p>
        </p:txBody>
      </p:sp>
    </p:spTree>
    <p:extLst>
      <p:ext uri="{BB962C8B-B14F-4D97-AF65-F5344CB8AC3E}">
        <p14:creationId xmlns:p14="http://schemas.microsoft.com/office/powerpoint/2010/main" val="4274479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61846"/>
            <a:ext cx="8413912" cy="1635369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5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55076"/>
            <a:ext cx="3718820" cy="4306441"/>
          </a:xfrm>
        </p:spPr>
        <p:txBody>
          <a:bodyPr>
            <a:normAutofit fontScale="90000"/>
          </a:bodyPr>
          <a:lstStyle/>
          <a:p>
            <a:r>
              <a:rPr lang="ru-RU" dirty="0"/>
              <a:t>В современном обществе все более возрастает роль иностранных языков. Знание иностранного языка дает молодежи возможность приобщиться к мировой культуре, использовать в своей деятельности потенциал обширных ресурсов глобальной сети Интернет, а также работать с информационными и коммуникационными технологиями и мультимедийными средствами обучения.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055075"/>
            <a:ext cx="4513262" cy="43064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33" y="1055077"/>
            <a:ext cx="4083127" cy="430644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327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обучения иностранному языку: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деятельность учащихся, то есть практическое владение иностранным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языком, активизация деятельности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учащегося в процессе обучения,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 для их творческой активности. </a:t>
            </a:r>
          </a:p>
        </p:txBody>
      </p:sp>
    </p:spTree>
    <p:extLst>
      <p:ext uri="{BB962C8B-B14F-4D97-AF65-F5344CB8AC3E}">
        <p14:creationId xmlns:p14="http://schemas.microsoft.com/office/powerpoint/2010/main" val="27291766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992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Компьютер-важная и независимая вещь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881554"/>
            <a:ext cx="4185623" cy="855691"/>
          </a:xfrm>
        </p:spPr>
        <p:txBody>
          <a:bodyPr/>
          <a:lstStyle/>
          <a:p>
            <a:r>
              <a:rPr lang="ru-RU" dirty="0" smtClean="0"/>
              <a:t>Многие используют его для игр.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3" y="1881554"/>
            <a:ext cx="4185618" cy="855691"/>
          </a:xfrm>
        </p:spPr>
        <p:txBody>
          <a:bodyPr/>
          <a:lstStyle/>
          <a:p>
            <a:r>
              <a:rPr lang="ru-RU" dirty="0" smtClean="0"/>
              <a:t>Но некоторым он помогает в учебе.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819599"/>
            <a:ext cx="4186237" cy="3139677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94554"/>
            <a:ext cx="4184650" cy="2789766"/>
          </a:xfrm>
        </p:spPr>
      </p:pic>
    </p:spTree>
    <p:extLst>
      <p:ext uri="{BB962C8B-B14F-4D97-AF65-F5344CB8AC3E}">
        <p14:creationId xmlns:p14="http://schemas.microsoft.com/office/powerpoint/2010/main" val="6808498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моей работы- реализация следующих задач: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показать роль компьютера в современной коммуникативной технологии преподавания иностранных языков,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раскрыть многообразие форм применения компьютера в успешном овладении английским языком, использование информационных ресурсов Интернета, создание компьютерных презентаций по английскому языку.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634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7538" y="685800"/>
            <a:ext cx="84406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Это не только современные технические средства, но и новые формы </a:t>
            </a:r>
            <a:r>
              <a:rPr lang="ru-RU" sz="2800" dirty="0" smtClean="0"/>
              <a:t>преподавания. Использование </a:t>
            </a:r>
            <a:r>
              <a:rPr lang="ru-RU" sz="2800" dirty="0"/>
              <a:t>мультимедийных средств помогает реализовать личностно-ориентированный подход в </a:t>
            </a:r>
            <a:r>
              <a:rPr lang="ru-RU" sz="2800" dirty="0" smtClean="0"/>
              <a:t>обучении. Изучение </a:t>
            </a:r>
            <a:r>
              <a:rPr lang="ru-RU" sz="2800" dirty="0"/>
              <a:t>английского языка с помощью компьютерных программ вызывает огромный интерес у учащихся.</a:t>
            </a:r>
          </a:p>
          <a:p>
            <a:r>
              <a:rPr lang="ru-RU" sz="2800" dirty="0" smtClean="0"/>
              <a:t>Использование </a:t>
            </a:r>
            <a:r>
              <a:rPr lang="ru-RU" sz="2800" dirty="0"/>
              <a:t>компьютера значительно облегчает процесс изучения языка через реализацию одного из принципов обучения - наглядности.</a:t>
            </a:r>
          </a:p>
        </p:txBody>
      </p:sp>
    </p:spTree>
    <p:extLst>
      <p:ext uri="{BB962C8B-B14F-4D97-AF65-F5344CB8AC3E}">
        <p14:creationId xmlns:p14="http://schemas.microsoft.com/office/powerpoint/2010/main" val="3560911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презентаций  </a:t>
            </a:r>
            <a:r>
              <a:rPr lang="en-US" dirty="0"/>
              <a:t>Power Point: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помогает реализовать личностно-ориентированный подход в обучении;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обеспечивают индивидуализацию и дифференциацию обучения с учётом способностей детей, их уровня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склонностей;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позволяет воздействовать сразу на  несколько видов памяти: зрительную, слуховую, эмоциональную и в некоторых случаях моторную.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464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Игрое</a:t>
            </a:r>
            <a:r>
              <a:rPr lang="ru-RU" dirty="0" smtClean="0"/>
              <a:t> обучение способствует выполнению следующих задач: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создание психологической готовности детей к речевому общению;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естественной необходимости многократного повторения языкового материала;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тренировка в выборе нужного речевого варианта.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757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Выделяют две группы игр: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7442580"/>
              </p:ext>
            </p:extLst>
          </p:nvPr>
        </p:nvGraphicFramePr>
        <p:xfrm>
          <a:off x="860130" y="2737245"/>
          <a:ext cx="3951356" cy="330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149"/>
                <a:gridCol w="789350"/>
                <a:gridCol w="798260"/>
                <a:gridCol w="834597"/>
                <a:gridCol w="762000"/>
              </a:tblGrid>
              <a:tr h="660902"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K</a:t>
                      </a:r>
                      <a:endParaRPr lang="ru-RU" b="0" dirty="0"/>
                    </a:p>
                  </a:txBody>
                  <a:tcPr/>
                </a:tc>
              </a:tr>
              <a:tr h="66090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endParaRPr lang="ru-RU" b="1" dirty="0"/>
                    </a:p>
                  </a:txBody>
                  <a:tcPr/>
                </a:tc>
              </a:tr>
              <a:tr h="660902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</a:t>
                      </a:r>
                      <a:endParaRPr lang="ru-RU" b="1" dirty="0"/>
                    </a:p>
                  </a:txBody>
                  <a:tcPr/>
                </a:tc>
              </a:tr>
              <a:tr h="66090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L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</a:t>
                      </a:r>
                      <a:endParaRPr lang="ru-RU" b="1" dirty="0"/>
                    </a:p>
                  </a:txBody>
                  <a:tcPr/>
                </a:tc>
              </a:tr>
              <a:tr h="6609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819599"/>
            <a:ext cx="4186237" cy="3139677"/>
          </a:xfrm>
        </p:spPr>
      </p:pic>
    </p:spTree>
    <p:extLst>
      <p:ext uri="{BB962C8B-B14F-4D97-AF65-F5344CB8AC3E}">
        <p14:creationId xmlns:p14="http://schemas.microsoft.com/office/powerpoint/2010/main" val="370002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</TotalTime>
  <Words>608</Words>
  <Application>Microsoft Office PowerPoint</Application>
  <PresentationFormat>Произвольный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Использование современных информационных технологий на уроках английского языка</vt:lpstr>
      <vt:lpstr>В современном обществе все более возрастает роль иностранных языков. Знание иностранного языка дает молодежи возможность приобщиться к мировой культуре, использовать в своей деятельности потенциал обширных ресурсов глобальной сети Интернет, а также работать с информационными и коммуникационными технологиями и мультимедийными средствами обучения.</vt:lpstr>
      <vt:lpstr>Цели обучения иностранному языку:</vt:lpstr>
      <vt:lpstr>Компьютер-важная и независимая вещь</vt:lpstr>
      <vt:lpstr>Цель моей работы- реализация следующих задач:</vt:lpstr>
      <vt:lpstr>Презентация PowerPoint</vt:lpstr>
      <vt:lpstr>Использование презентаций  Power Point: </vt:lpstr>
      <vt:lpstr>Игрое обучение способствует выполнению следующих задач: </vt:lpstr>
      <vt:lpstr>Выделяют две группы игр:</vt:lpstr>
      <vt:lpstr>Игры со словами</vt:lpstr>
      <vt:lpstr>Проблемное обучение </vt:lpstr>
      <vt:lpstr> Развивающее обучение </vt:lpstr>
      <vt:lpstr>Проектная методика  </vt:lpstr>
      <vt:lpstr>Здоровьесберегающий потенциал урока</vt:lpstr>
      <vt:lpstr>Презентация PowerPoint</vt:lpstr>
      <vt:lpstr>Спасибо за внимание.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современных информационных технологий на уроках английского языка</dc:title>
  <dc:creator>Гость</dc:creator>
  <cp:lastModifiedBy>Perec</cp:lastModifiedBy>
  <cp:revision>32</cp:revision>
  <dcterms:created xsi:type="dcterms:W3CDTF">2017-03-08T14:52:03Z</dcterms:created>
  <dcterms:modified xsi:type="dcterms:W3CDTF">2017-03-09T21:07:02Z</dcterms:modified>
</cp:coreProperties>
</file>