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160" y="0"/>
            <a:ext cx="96561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0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11\Desktop\0_86a03_2ac3028a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62" y="0"/>
            <a:ext cx="9429506" cy="68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11\Desktop\original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16632"/>
            <a:ext cx="111735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3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11\Desktop\63978c1462b426abae92976e2ea6bb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43408"/>
            <a:ext cx="6115051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5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11\Desktop\1448993368_oblaka-zhivotny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29"/>
            <a:ext cx="9396536" cy="6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6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11\Desktop\1468816846185070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1746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1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11\Desktop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37301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5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11\Desktop\1337923844_oblaka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30" y="0"/>
            <a:ext cx="9194130" cy="68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к11\Desktop\Anvil_shaped_cumulus_panorama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41919"/>
            <a:ext cx="12045151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30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пк11</dc:creator>
  <cp:lastModifiedBy>пк11</cp:lastModifiedBy>
  <cp:revision>3</cp:revision>
  <dcterms:created xsi:type="dcterms:W3CDTF">2017-02-04T15:32:17Z</dcterms:created>
  <dcterms:modified xsi:type="dcterms:W3CDTF">2017-02-07T11:15:45Z</dcterms:modified>
</cp:coreProperties>
</file>