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6EBD5A-ED54-4B5B-A4EC-546D55945AF3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D45D6F-F886-484E-B448-7062B7F4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415210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Подготовка к диктанту.</a:t>
            </a:r>
            <a:br>
              <a:rPr lang="ru-RU" dirty="0" smtClean="0"/>
            </a:br>
            <a:r>
              <a:rPr lang="ru-RU" dirty="0" smtClean="0"/>
              <a:t>Расстановка знаков препинания.</a:t>
            </a:r>
            <a:br>
              <a:rPr lang="ru-RU" dirty="0" smtClean="0"/>
            </a:br>
            <a:r>
              <a:rPr lang="ru-RU" dirty="0" smtClean="0"/>
              <a:t> Деепричастный оборот.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429132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Волобуева М.И.</a:t>
            </a:r>
          </a:p>
          <a:p>
            <a:pPr algn="ctr"/>
            <a:r>
              <a:rPr lang="ru-RU" dirty="0" smtClean="0"/>
              <a:t>2016-2017год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4397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 теперь весь диктант: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7543824" cy="607220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Выпив </a:t>
            </a:r>
            <a:r>
              <a:rPr lang="ru-RU" sz="2000" b="1" dirty="0"/>
              <a:t>чашку </a:t>
            </a:r>
            <a:r>
              <a:rPr lang="ru-RU" sz="2000" b="1" dirty="0" smtClean="0"/>
              <a:t>чая Наташа </a:t>
            </a:r>
            <a:r>
              <a:rPr lang="ru-RU" sz="2000" b="1" dirty="0"/>
              <a:t>шумно </a:t>
            </a:r>
            <a:r>
              <a:rPr lang="ru-RU" sz="2000" b="1" dirty="0" smtClean="0"/>
              <a:t>вздохнула </a:t>
            </a:r>
            <a:r>
              <a:rPr lang="ru-RU" sz="2000" b="1" dirty="0"/>
              <a:t>забросила косу за плечо и начала читать книгу в жёлтой обложке. </a:t>
            </a:r>
            <a:r>
              <a:rPr lang="ru-RU" sz="2000" b="1" dirty="0" smtClean="0"/>
              <a:t>Мать </a:t>
            </a:r>
            <a:r>
              <a:rPr lang="ru-RU" sz="2000" b="1" dirty="0"/>
              <a:t>стараясь не шуметь </a:t>
            </a:r>
            <a:r>
              <a:rPr lang="ru-RU" sz="2000" b="1" dirty="0" smtClean="0"/>
              <a:t>посудой </a:t>
            </a:r>
            <a:r>
              <a:rPr lang="ru-RU" sz="2000" b="1" dirty="0"/>
              <a:t>наливая </a:t>
            </a:r>
            <a:r>
              <a:rPr lang="ru-RU" sz="2000" b="1" dirty="0" smtClean="0"/>
              <a:t>чай </a:t>
            </a:r>
            <a:r>
              <a:rPr lang="ru-RU" sz="2000" b="1" dirty="0"/>
              <a:t>вслушивалась в плавную речь девушки. Но </a:t>
            </a:r>
            <a:r>
              <a:rPr lang="ru-RU" sz="2000" b="1" dirty="0" smtClean="0"/>
              <a:t>скоро </a:t>
            </a:r>
            <a:r>
              <a:rPr lang="ru-RU" sz="2000" b="1" dirty="0"/>
              <a:t>утомившись следить за </a:t>
            </a:r>
            <a:r>
              <a:rPr lang="ru-RU" sz="2000" b="1" dirty="0" smtClean="0"/>
              <a:t>рассказом стала рассматривать </a:t>
            </a:r>
            <a:r>
              <a:rPr lang="ru-RU" sz="2000" b="1" dirty="0"/>
              <a:t>гостей. Павел сидел рядом с Наташей. Он был красивее всех. </a:t>
            </a:r>
            <a:r>
              <a:rPr lang="ru-RU" sz="2000" b="1" dirty="0" smtClean="0"/>
              <a:t>Наташа низко </a:t>
            </a:r>
            <a:r>
              <a:rPr lang="ru-RU" sz="2000" b="1" dirty="0" err="1"/>
              <a:t>наклонясь</a:t>
            </a:r>
            <a:r>
              <a:rPr lang="ru-RU" sz="2000" b="1" dirty="0"/>
              <a:t> над </a:t>
            </a:r>
            <a:r>
              <a:rPr lang="ru-RU" sz="2000" b="1" dirty="0" smtClean="0"/>
              <a:t>книгой часто </a:t>
            </a:r>
            <a:r>
              <a:rPr lang="ru-RU" sz="2000" b="1" dirty="0"/>
              <a:t>поправляла сползавшие ей на виски волосы. Взмахивая головою и не понижая </a:t>
            </a:r>
            <a:r>
              <a:rPr lang="ru-RU" sz="2000" b="1" dirty="0" smtClean="0"/>
              <a:t>голоса </a:t>
            </a:r>
            <a:r>
              <a:rPr lang="ru-RU" sz="2000" b="1" dirty="0"/>
              <a:t>говорила что-то от </a:t>
            </a:r>
            <a:r>
              <a:rPr lang="ru-RU" sz="2000" b="1" dirty="0" smtClean="0"/>
              <a:t>себя не </a:t>
            </a:r>
            <a:r>
              <a:rPr lang="ru-RU" sz="2000" b="1" dirty="0"/>
              <a:t>глядя в </a:t>
            </a:r>
            <a:r>
              <a:rPr lang="ru-RU" sz="2000" b="1" dirty="0" smtClean="0"/>
              <a:t>книгу ласково </a:t>
            </a:r>
            <a:r>
              <a:rPr lang="ru-RU" sz="2000" b="1" dirty="0"/>
              <a:t>скользя глазами по лицам слушателей.</a:t>
            </a:r>
          </a:p>
          <a:p>
            <a:r>
              <a:rPr lang="ru-RU" sz="2000" b="1" dirty="0"/>
              <a:t>  Хохол навалился широкой грудью на угол </a:t>
            </a:r>
            <a:r>
              <a:rPr lang="ru-RU" sz="2000" b="1" dirty="0" smtClean="0"/>
              <a:t>стола </a:t>
            </a:r>
            <a:r>
              <a:rPr lang="ru-RU" sz="2000" b="1" dirty="0"/>
              <a:t>косил </a:t>
            </a:r>
            <a:r>
              <a:rPr lang="ru-RU" sz="2000" b="1" dirty="0" smtClean="0"/>
              <a:t>глазами стараясь </a:t>
            </a:r>
            <a:r>
              <a:rPr lang="ru-RU" sz="2000" b="1" dirty="0"/>
              <a:t>рассмотреть издерганные концы своих усов. Весовщиков сидел </a:t>
            </a:r>
            <a:r>
              <a:rPr lang="ru-RU" sz="2000" b="1" dirty="0" smtClean="0"/>
              <a:t>прямо </a:t>
            </a:r>
            <a:r>
              <a:rPr lang="ru-RU" sz="2000" b="1" dirty="0"/>
              <a:t>упираясь ладонями в колени... Не мигая </a:t>
            </a:r>
            <a:r>
              <a:rPr lang="ru-RU" sz="2000" b="1" dirty="0" smtClean="0"/>
              <a:t>глазами </a:t>
            </a:r>
            <a:r>
              <a:rPr lang="ru-RU" sz="2000" b="1" dirty="0"/>
              <a:t>он упорно смотрел на свое </a:t>
            </a:r>
            <a:r>
              <a:rPr lang="ru-RU" sz="2000" b="1" dirty="0" smtClean="0"/>
              <a:t>лицо отраженное </a:t>
            </a:r>
            <a:r>
              <a:rPr lang="ru-RU" sz="2000" b="1" dirty="0"/>
              <a:t>в блестящей меди </a:t>
            </a:r>
            <a:r>
              <a:rPr lang="ru-RU" sz="2000" b="1" dirty="0" smtClean="0"/>
              <a:t>самовара</a:t>
            </a:r>
            <a:r>
              <a:rPr lang="ru-RU" sz="2000" b="1" dirty="0"/>
              <a:t>. Маленький </a:t>
            </a:r>
            <a:r>
              <a:rPr lang="ru-RU" sz="2000" b="1" dirty="0" smtClean="0"/>
              <a:t>Федя слушая чтение </a:t>
            </a:r>
            <a:r>
              <a:rPr lang="ru-RU" sz="2000" b="1" dirty="0"/>
              <a:t>беззвучно двигал </a:t>
            </a:r>
            <a:r>
              <a:rPr lang="ru-RU" sz="2000" b="1" dirty="0" smtClean="0"/>
              <a:t>губами точно </a:t>
            </a:r>
            <a:r>
              <a:rPr lang="ru-RU" sz="2000" b="1" dirty="0"/>
              <a:t>повторяя про себя слова книги. А его товарищ </a:t>
            </a:r>
            <a:r>
              <a:rPr lang="ru-RU" sz="2000" b="1" dirty="0" smtClean="0"/>
              <a:t>согнулся поставив </a:t>
            </a:r>
            <a:r>
              <a:rPr lang="ru-RU" sz="2000" b="1" dirty="0"/>
              <a:t>локти на </a:t>
            </a:r>
            <a:r>
              <a:rPr lang="ru-RU" sz="2000" b="1" dirty="0" smtClean="0"/>
              <a:t>колени и </a:t>
            </a:r>
            <a:r>
              <a:rPr lang="ru-RU" sz="2000" b="1" dirty="0"/>
              <a:t>задумчиво улыбался. В комнате было как-то особенно хорошо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615262" cy="54118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  Выпив чашку чая, Наташа шумно вздохнула, забросила косу за плечо и начала читать книгу в жёлтой обложке. Мать, стараясь не шуметь посудой, наливая чай, вслушивалась в плавную речь девушки. Но скоро, утомившись следить за рассказом, стала </a:t>
            </a:r>
            <a:r>
              <a:rPr lang="ru-RU" dirty="0" smtClean="0"/>
              <a:t>рассматривать </a:t>
            </a:r>
            <a:r>
              <a:rPr lang="ru-RU" dirty="0"/>
              <a:t>гостей. Павел сидел рядом с Наташей. Он был красивее всех. Наташа, низко </a:t>
            </a:r>
            <a:r>
              <a:rPr lang="ru-RU" dirty="0" err="1"/>
              <a:t>наклонясь</a:t>
            </a:r>
            <a:r>
              <a:rPr lang="ru-RU" dirty="0"/>
              <a:t> над книгой, часто поправляла сползавшие ей на виски волосы. Взмахивая головою и не понижая голоса, говорила что-то от себя, не глядя в книгу, ласково скользя глазами по лицам слушателей.</a:t>
            </a:r>
          </a:p>
          <a:p>
            <a:r>
              <a:rPr lang="ru-RU" dirty="0"/>
              <a:t>  Хохол навалился широкой грудью на угол стола, косил глазами, стараясь рассмотреть издерганные концы своих усов. Весовщиков сидел прямо, упираясь ладонями в колени... Не мигая глазами, он упорно смотрел на свое лицо, отраженное в блестящей меди само­вара. Маленький Федя, слушая чтение, беззвучно двигал губами, точно повторяя про себя слова книги. А его товарищ согнулся, </a:t>
            </a:r>
            <a:r>
              <a:rPr lang="ru-RU" dirty="0" smtClean="0"/>
              <a:t>поставив </a:t>
            </a:r>
            <a:r>
              <a:rPr lang="ru-RU" dirty="0"/>
              <a:t>локти на колени, и задумчиво улыбался. В комнате было как-то особенно хорошо.</a:t>
            </a:r>
          </a:p>
          <a:p>
            <a:pPr algn="r"/>
            <a:r>
              <a:rPr lang="ru-RU" dirty="0"/>
              <a:t>(145 слов) (</a:t>
            </a:r>
            <a:r>
              <a:rPr lang="ru-RU" dirty="0" err="1"/>
              <a:t>A.M.Горький</a:t>
            </a:r>
            <a:r>
              <a:rPr lang="ru-RU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7"/>
            <a:ext cx="7272334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Расставьте знаки препинания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571612"/>
            <a:ext cx="7643866" cy="4067188"/>
          </a:xfrm>
        </p:spPr>
        <p:txBody>
          <a:bodyPr/>
          <a:lstStyle/>
          <a:p>
            <a:pPr algn="l"/>
            <a:r>
              <a:rPr lang="ru-RU" dirty="0" smtClean="0"/>
              <a:t>1.Выпив </a:t>
            </a:r>
            <a:r>
              <a:rPr lang="ru-RU" dirty="0"/>
              <a:t>чашку </a:t>
            </a:r>
            <a:r>
              <a:rPr lang="ru-RU" dirty="0" smtClean="0"/>
              <a:t>чая </a:t>
            </a:r>
            <a:r>
              <a:rPr lang="ru-RU" dirty="0"/>
              <a:t>Наташа шумно </a:t>
            </a:r>
            <a:r>
              <a:rPr lang="ru-RU" dirty="0" smtClean="0"/>
              <a:t>вздохнула забросила </a:t>
            </a:r>
            <a:r>
              <a:rPr lang="ru-RU" dirty="0"/>
              <a:t>косу за плечо и начала читать книгу в жёлтой обложке</a:t>
            </a:r>
            <a:r>
              <a:rPr lang="ru-RU" dirty="0" smtClean="0"/>
              <a:t>.  </a:t>
            </a:r>
          </a:p>
          <a:p>
            <a:pPr algn="l"/>
            <a:endParaRPr lang="ru-RU" dirty="0"/>
          </a:p>
          <a:p>
            <a:pPr algn="l"/>
            <a:r>
              <a:rPr lang="ru-RU" dirty="0" smtClean="0"/>
              <a:t>2. Мать </a:t>
            </a:r>
            <a:r>
              <a:rPr lang="ru-RU" dirty="0"/>
              <a:t>стараясь не шуметь </a:t>
            </a:r>
            <a:r>
              <a:rPr lang="ru-RU" dirty="0" smtClean="0"/>
              <a:t>посудой наливая чай </a:t>
            </a:r>
            <a:r>
              <a:rPr lang="ru-RU" dirty="0"/>
              <a:t>вслушивалась в плавную речь девушки.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001024" y="3000372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929198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4929198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5286388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4 -0.02106 L -0.39548 -0.15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12657 -0.1733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0.25625 -0.228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022E-16 L -0.01458 -0.2185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03785 -0.2810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8684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3.Но скоро утомившись </a:t>
            </a:r>
            <a:r>
              <a:rPr lang="ru-RU" sz="2800" dirty="0"/>
              <a:t>следить за </a:t>
            </a:r>
            <a:r>
              <a:rPr lang="ru-RU" sz="2800" dirty="0" smtClean="0"/>
              <a:t>рассказом </a:t>
            </a:r>
            <a:r>
              <a:rPr lang="ru-RU" sz="2800" dirty="0"/>
              <a:t>стала </a:t>
            </a:r>
            <a:r>
              <a:rPr lang="ru-RU" sz="2800" dirty="0" smtClean="0"/>
              <a:t>рассматривать </a:t>
            </a:r>
            <a:r>
              <a:rPr lang="ru-RU" sz="2800" dirty="0"/>
              <a:t>гостей.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357562"/>
            <a:ext cx="7686700" cy="276860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</a:t>
            </a:r>
            <a:r>
              <a:rPr lang="ru-RU" dirty="0"/>
              <a:t> </a:t>
            </a:r>
            <a:r>
              <a:rPr lang="ru-RU" dirty="0" smtClean="0"/>
              <a:t>Наташа низко </a:t>
            </a:r>
            <a:r>
              <a:rPr lang="ru-RU" dirty="0" err="1"/>
              <a:t>наклонясь</a:t>
            </a:r>
            <a:r>
              <a:rPr lang="ru-RU" dirty="0"/>
              <a:t> над </a:t>
            </a:r>
            <a:r>
              <a:rPr lang="ru-RU" dirty="0" smtClean="0"/>
              <a:t>книгой </a:t>
            </a:r>
            <a:r>
              <a:rPr lang="ru-RU" dirty="0"/>
              <a:t>часто поправляла сползавшие ей на виски волосы.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1428736"/>
            <a:ext cx="3571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43834" y="1571612"/>
            <a:ext cx="428628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78632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53698 -0.085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1065 L -0.02864 -0.126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22848 -0.168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13525 -0.187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939916"/>
          </a:xfrm>
        </p:spPr>
        <p:txBody>
          <a:bodyPr>
            <a:normAutofit/>
          </a:bodyPr>
          <a:lstStyle/>
          <a:p>
            <a:r>
              <a:rPr lang="ru-RU" sz="2800" dirty="0"/>
              <a:t>Взмахивая головою и не понижая </a:t>
            </a:r>
            <a:r>
              <a:rPr lang="ru-RU" sz="2800" dirty="0" smtClean="0"/>
              <a:t>голоса </a:t>
            </a:r>
            <a:r>
              <a:rPr lang="ru-RU" sz="2800" dirty="0"/>
              <a:t>говорила что-то от </a:t>
            </a:r>
            <a:r>
              <a:rPr lang="ru-RU" sz="2800" dirty="0" smtClean="0"/>
              <a:t>себя </a:t>
            </a:r>
            <a:r>
              <a:rPr lang="ru-RU" sz="2800" dirty="0"/>
              <a:t>не глядя в </a:t>
            </a:r>
            <a:r>
              <a:rPr lang="ru-RU" sz="2800" dirty="0" smtClean="0"/>
              <a:t>книгу </a:t>
            </a:r>
            <a:r>
              <a:rPr lang="ru-RU" sz="2800" dirty="0"/>
              <a:t>ласково скользя глазами по лицам слушателей.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496"/>
            <a:ext cx="7472386" cy="3268667"/>
          </a:xfrm>
        </p:spPr>
        <p:txBody>
          <a:bodyPr/>
          <a:lstStyle/>
          <a:p>
            <a:r>
              <a:rPr lang="ru-RU" dirty="0" smtClean="0"/>
              <a:t>Проверь:</a:t>
            </a:r>
          </a:p>
          <a:p>
            <a:pPr>
              <a:buNone/>
            </a:pPr>
            <a:r>
              <a:rPr lang="ru-RU" dirty="0"/>
              <a:t>Взмахивая головою и не понижая голоса, говорила что-то от себя, не глядя в книгу, ласково скользя глазами по лицам слушателей.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2082792"/>
          </a:xfrm>
        </p:spPr>
        <p:txBody>
          <a:bodyPr>
            <a:normAutofit/>
          </a:bodyPr>
          <a:lstStyle/>
          <a:p>
            <a:r>
              <a:rPr lang="ru-RU" sz="2800" dirty="0"/>
              <a:t>Хохол навалился широкой грудью на угол </a:t>
            </a:r>
            <a:r>
              <a:rPr lang="ru-RU" sz="2800" dirty="0" smtClean="0"/>
              <a:t>стола косил глазами  стараясь </a:t>
            </a:r>
            <a:r>
              <a:rPr lang="ru-RU" sz="2800" dirty="0"/>
              <a:t>рассмотреть издерганные концы своих усов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214686"/>
            <a:ext cx="7543824" cy="2911477"/>
          </a:xfrm>
        </p:spPr>
        <p:txBody>
          <a:bodyPr/>
          <a:lstStyle/>
          <a:p>
            <a:r>
              <a:rPr lang="ru-RU" dirty="0" smtClean="0"/>
              <a:t>Проверь:</a:t>
            </a:r>
          </a:p>
          <a:p>
            <a:pPr>
              <a:buNone/>
            </a:pPr>
            <a:r>
              <a:rPr lang="ru-RU" dirty="0"/>
              <a:t>Хохол навалился широкой грудью на угол стола, косил глазами, стараясь рассмотреть издерганные концы своих 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511288"/>
          </a:xfrm>
        </p:spPr>
        <p:txBody>
          <a:bodyPr>
            <a:normAutofit/>
          </a:bodyPr>
          <a:lstStyle/>
          <a:p>
            <a:r>
              <a:rPr lang="ru-RU" sz="3200" dirty="0"/>
              <a:t>Весовщиков сидел </a:t>
            </a:r>
            <a:r>
              <a:rPr lang="ru-RU" sz="3200" dirty="0" smtClean="0"/>
              <a:t>прямо  </a:t>
            </a:r>
            <a:r>
              <a:rPr lang="ru-RU" sz="3200" dirty="0"/>
              <a:t>упираясь ладонями в колени...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928934"/>
            <a:ext cx="7543824" cy="3197229"/>
          </a:xfrm>
        </p:spPr>
        <p:txBody>
          <a:bodyPr/>
          <a:lstStyle/>
          <a:p>
            <a:r>
              <a:rPr lang="ru-RU" dirty="0" smtClean="0"/>
              <a:t>Проверь:</a:t>
            </a:r>
          </a:p>
          <a:p>
            <a:pPr>
              <a:buNone/>
            </a:pPr>
            <a:r>
              <a:rPr lang="ru-RU" dirty="0"/>
              <a:t>Весовщиков сидел прямо, упираясь ладонями в колени...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29552" cy="16541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 </a:t>
            </a:r>
            <a:r>
              <a:rPr lang="ru-RU" sz="3200" dirty="0"/>
              <a:t>мигая </a:t>
            </a:r>
            <a:r>
              <a:rPr lang="ru-RU" sz="3200" dirty="0" smtClean="0"/>
              <a:t>глазами </a:t>
            </a:r>
            <a:r>
              <a:rPr lang="ru-RU" sz="3200" dirty="0"/>
              <a:t>он упорно смотрел на свое </a:t>
            </a:r>
            <a:r>
              <a:rPr lang="ru-RU" sz="3200" dirty="0" smtClean="0"/>
              <a:t>лицо отраженное </a:t>
            </a:r>
            <a:r>
              <a:rPr lang="ru-RU" sz="3200" dirty="0"/>
              <a:t>в блестящей меди </a:t>
            </a:r>
            <a:r>
              <a:rPr lang="ru-RU" sz="3200" dirty="0" smtClean="0"/>
              <a:t>самовара</a:t>
            </a:r>
            <a:r>
              <a:rPr lang="ru-RU" sz="3200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000372"/>
            <a:ext cx="7543824" cy="3125791"/>
          </a:xfrm>
        </p:spPr>
        <p:txBody>
          <a:bodyPr/>
          <a:lstStyle/>
          <a:p>
            <a:r>
              <a:rPr lang="ru-RU" dirty="0" smtClean="0"/>
              <a:t>Проверь:</a:t>
            </a:r>
          </a:p>
          <a:p>
            <a:pPr>
              <a:buNone/>
            </a:pPr>
            <a:r>
              <a:rPr lang="ru-RU" smtClean="0"/>
              <a:t>Не </a:t>
            </a:r>
            <a:r>
              <a:rPr lang="ru-RU" dirty="0"/>
              <a:t>мигая глазами, он упорно смотрел на свое лицо, отраженное в блестящей меди </a:t>
            </a:r>
            <a:r>
              <a:rPr lang="ru-RU" dirty="0" smtClean="0"/>
              <a:t>самовара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Маленький </a:t>
            </a:r>
            <a:r>
              <a:rPr lang="ru-RU" sz="2800" dirty="0" smtClean="0"/>
              <a:t>Федя слушая чтение </a:t>
            </a:r>
            <a:r>
              <a:rPr lang="ru-RU" sz="2800" dirty="0"/>
              <a:t>беззвучно двигал </a:t>
            </a:r>
            <a:r>
              <a:rPr lang="ru-RU" sz="2800" dirty="0" smtClean="0"/>
              <a:t>губами </a:t>
            </a:r>
            <a:r>
              <a:rPr lang="ru-RU" sz="2800" dirty="0"/>
              <a:t>точно повторяя про себя слова книги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496"/>
            <a:ext cx="7543824" cy="3268667"/>
          </a:xfrm>
        </p:spPr>
        <p:txBody>
          <a:bodyPr/>
          <a:lstStyle/>
          <a:p>
            <a:r>
              <a:rPr lang="ru-RU" dirty="0" smtClean="0"/>
              <a:t>Проверь:</a:t>
            </a:r>
          </a:p>
          <a:p>
            <a:pPr>
              <a:buNone/>
            </a:pPr>
            <a:r>
              <a:rPr lang="ru-RU" dirty="0"/>
              <a:t>Маленький Федя, слушая чтение, беззвучно двигал губами, точно повторяя про себя слова книги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 </a:t>
            </a:r>
            <a:r>
              <a:rPr lang="ru-RU" sz="2800" dirty="0"/>
              <a:t>его товарищ </a:t>
            </a:r>
            <a:r>
              <a:rPr lang="ru-RU" sz="2800" dirty="0" smtClean="0"/>
              <a:t>согнулся  поставив </a:t>
            </a:r>
            <a:r>
              <a:rPr lang="ru-RU" sz="2800" dirty="0"/>
              <a:t>локти на </a:t>
            </a:r>
            <a:r>
              <a:rPr lang="ru-RU" sz="2800" dirty="0" smtClean="0"/>
              <a:t>колени и </a:t>
            </a:r>
            <a:r>
              <a:rPr lang="ru-RU" sz="2800" dirty="0"/>
              <a:t>задумчиво улыбался.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071810"/>
            <a:ext cx="7615262" cy="3054353"/>
          </a:xfrm>
        </p:spPr>
        <p:txBody>
          <a:bodyPr/>
          <a:lstStyle/>
          <a:p>
            <a:r>
              <a:rPr lang="ru-RU" dirty="0" smtClean="0"/>
              <a:t>Проверь: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А его товарищ согнулся, </a:t>
            </a:r>
            <a:r>
              <a:rPr lang="ru-RU" dirty="0" smtClean="0"/>
              <a:t>поставив </a:t>
            </a:r>
            <a:r>
              <a:rPr lang="ru-RU" dirty="0"/>
              <a:t>локти на колени, и задумчиво улыбался.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629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Подготовка к диктанту. Расстановка знаков препинания.  Деепричастный оборот.</vt:lpstr>
      <vt:lpstr>Расставьте знаки препинания</vt:lpstr>
      <vt:lpstr>3.Но скоро утомившись следить за рассказом стала рассматривать гостей.</vt:lpstr>
      <vt:lpstr>Взмахивая головою и не понижая голоса говорила что-то от себя не глядя в книгу ласково скользя глазами по лицам слушателей.</vt:lpstr>
      <vt:lpstr>Хохол навалился широкой грудью на угол стола косил глазами  стараясь рассмотреть издерганные концы своих усов</vt:lpstr>
      <vt:lpstr>Весовщиков сидел прямо  упираясь ладонями в колени...</vt:lpstr>
      <vt:lpstr>Не мигая глазами он упорно смотрел на свое лицо отраженное в блестящей меди самовара.</vt:lpstr>
      <vt:lpstr>Маленький Федя слушая чтение беззвучно двигал губами точно повторяя про себя слова книги</vt:lpstr>
      <vt:lpstr>А его товарищ согнулся  поставив локти на колени и задумчиво улыбался.</vt:lpstr>
      <vt:lpstr>А теперь весь диктант:</vt:lpstr>
      <vt:lpstr>Проверь: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Обособленное обстоятельство , выраженное деепричастиями и деепричастным оборотом</dc:title>
  <dc:creator>User</dc:creator>
  <cp:lastModifiedBy>User</cp:lastModifiedBy>
  <cp:revision>7</cp:revision>
  <dcterms:created xsi:type="dcterms:W3CDTF">2017-02-12T06:21:30Z</dcterms:created>
  <dcterms:modified xsi:type="dcterms:W3CDTF">2017-08-24T08:15:29Z</dcterms:modified>
</cp:coreProperties>
</file>