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79" r:id="rId3"/>
    <p:sldId id="271" r:id="rId4"/>
    <p:sldId id="280" r:id="rId5"/>
    <p:sldId id="261" r:id="rId6"/>
    <p:sldId id="282" r:id="rId7"/>
    <p:sldId id="281" r:id="rId8"/>
    <p:sldId id="259" r:id="rId9"/>
    <p:sldId id="258" r:id="rId10"/>
    <p:sldId id="277" r:id="rId11"/>
    <p:sldId id="278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625"/>
    <a:srgbClr val="CC0000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0A34-B791-45CF-B0F7-4123A6956916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A18E-A600-4862-AEB9-78A3A1D15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09B52-59BB-4491-8C0C-A54A00B8994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Обронова Л.В. МОУ СОШ №4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96CE-B5EC-43D7-97E2-3616B82F455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7DD9-8549-4141-9242-CDD1F770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Содержимое 11" descr="Бе99мянный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42852"/>
            <a:ext cx="8358246" cy="58784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857364"/>
            <a:ext cx="880816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ЗАИМНОЕ РАСПОЛОЖЕНИЕ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ПРЯМОЙ И ОКРУЖНОСТИ.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05538" y="21429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38884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-Рассмотреть взаимное              расположение 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прямой и окружности;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-дать понятие 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касательной к окружности;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-секущей.</a:t>
            </a:r>
          </a:p>
          <a:p>
            <a:endParaRPr lang="ru-RU" sz="3800" dirty="0">
              <a:solidFill>
                <a:srgbClr val="DB362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0"/>
            <a:ext cx="365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Цель урока: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Параграф 17, стр.74-75.</a:t>
            </a:r>
          </a:p>
          <a:p>
            <a:r>
              <a:rPr lang="ru-RU" dirty="0" smtClean="0"/>
              <a:t>Стр.77 №1,  №4-устно, №8-устно.</a:t>
            </a:r>
          </a:p>
          <a:p>
            <a:pPr>
              <a:buNone/>
            </a:pPr>
            <a:r>
              <a:rPr lang="ru-RU" dirty="0" smtClean="0"/>
              <a:t>*Рассмотреть доказательство  следующего случая.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857364"/>
            <a:ext cx="88081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Спасибо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внимание!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404664"/>
            <a:ext cx="7992888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/>
              <a:t>Дана окружность с центром О и </a:t>
            </a:r>
          </a:p>
          <a:p>
            <a:pPr algn="ctr"/>
            <a:r>
              <a:rPr lang="ru-RU" sz="4000" dirty="0" smtClean="0"/>
              <a:t>точка А. </a:t>
            </a:r>
          </a:p>
          <a:p>
            <a:pPr algn="ctr"/>
            <a:r>
              <a:rPr lang="ru-RU" sz="4000" dirty="0" smtClean="0"/>
              <a:t>Где находится точка А, если радиус окружности равен 7 см, а длина отрезка ОА равна:</a:t>
            </a:r>
          </a:p>
          <a:p>
            <a:pPr lvl="0"/>
            <a:endParaRPr lang="ru-RU" sz="4000" dirty="0" smtClean="0"/>
          </a:p>
          <a:p>
            <a:pPr lvl="0"/>
            <a:r>
              <a:rPr lang="ru-RU" sz="4000" dirty="0" smtClean="0"/>
              <a:t>     1) 4см        2)  10 см       3) 7 см?                 </a:t>
            </a:r>
          </a:p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05538" y="21429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Содержимое 8" descr="777ый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79081" y="692696"/>
            <a:ext cx="7964885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05538" y="21429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38884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-Рассмотреть взаимное              расположение 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прямой и окружности;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-дать понятие 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касательной к окружности;</a:t>
            </a: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-секущей.</a:t>
            </a:r>
          </a:p>
          <a:p>
            <a:endParaRPr lang="ru-RU" sz="3800" dirty="0">
              <a:solidFill>
                <a:srgbClr val="DB362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0"/>
            <a:ext cx="365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DB362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Цель урока: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857364"/>
            <a:ext cx="880816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ЗАИМНОЕ РАСПОЛОЖЕНИЕ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DB3625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ПРЯМОЙ И ОКРУЖНОСТИ.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DB3625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9" y="0"/>
            <a:ext cx="9108281" cy="6858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428728" y="642918"/>
            <a:ext cx="5357850" cy="507209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785786" y="3071810"/>
            <a:ext cx="678661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5786" y="2571744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4000496" y="3000372"/>
            <a:ext cx="214314" cy="2143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357290" y="3000372"/>
            <a:ext cx="214314" cy="2143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428728" y="250030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6715140" y="3000372"/>
            <a:ext cx="214314" cy="2143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58016" y="250030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7422" y="2500306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5572132" y="250030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3714744" y="235743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build="p"/>
      <p:bldP spid="20" grpId="0" animBg="1"/>
      <p:bldP spid="21" grpId="0" animBg="1"/>
      <p:bldP spid="22" grpId="0" build="allAtOnce"/>
      <p:bldP spid="23" grpId="0" animBg="1"/>
      <p:bldP spid="24" grpId="0" build="allAtOnce"/>
      <p:bldP spid="25" grpId="0" build="allAtOnce"/>
      <p:bldP spid="27" grpId="0" build="allAtOnce"/>
      <p:bldP spid="2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513843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Каково взаимное расположение прямой и окружности, если диаметр 12 см, а расстояние от центра окружности до прямой равно: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1) 2см      2) 6см      3) 8 см?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4102" name="Picture 6" descr="движение по касательно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548" y="762001"/>
            <a:ext cx="8320979" cy="55473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assandra" pitchFamily="66" charset="0"/>
              </a:rPr>
              <a:t>Искры летят по касательной</a:t>
            </a:r>
            <a:endParaRPr lang="ru-RU" sz="4000" b="1" dirty="0">
              <a:solidFill>
                <a:srgbClr val="FF0000"/>
              </a:solidFill>
              <a:latin typeface="Cassandra" pitchFamily="66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l="37298" r="9299" b="16667"/>
          <a:stretch>
            <a:fillRect/>
          </a:stretch>
        </p:blipFill>
        <p:spPr bwMode="auto">
          <a:xfrm>
            <a:off x="611560" y="260648"/>
            <a:ext cx="8030886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192</Words>
  <Application>Microsoft Office PowerPoint</Application>
  <PresentationFormat>Экран (4:3)</PresentationFormat>
  <Paragraphs>42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</dc:creator>
  <cp:lastModifiedBy>DNA7 X86</cp:lastModifiedBy>
  <cp:revision>55</cp:revision>
  <dcterms:created xsi:type="dcterms:W3CDTF">2013-03-16T17:39:15Z</dcterms:created>
  <dcterms:modified xsi:type="dcterms:W3CDTF">2017-08-19T22:29:21Z</dcterms:modified>
</cp:coreProperties>
</file>