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0" r:id="rId3"/>
    <p:sldId id="325" r:id="rId4"/>
    <p:sldId id="322" r:id="rId5"/>
    <p:sldId id="344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3" autoAdjust="0"/>
    <p:restoredTop sz="91298" autoAdjust="0"/>
  </p:normalViewPr>
  <p:slideViewPr>
    <p:cSldViewPr>
      <p:cViewPr>
        <p:scale>
          <a:sx n="75" d="100"/>
          <a:sy n="75" d="100"/>
        </p:scale>
        <p:origin x="-5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CCE5D6-EAFD-4860-89D5-C4D558671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C0BC-A57A-4D61-82BE-34A81F0F8ED0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4453A-513B-486F-B1B8-E366BE4E3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4057E-3E1F-4B8A-AFB5-714F9B0610CC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B96A4-4778-4155-8195-A1862A3A3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4E52-0D95-4F56-BF86-8F1CF4A99600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EB61-FAE4-4436-956C-19BEE7EFF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F4BBA-9CF9-4C0D-8104-DFAAEED3743C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F0BFF-CFCC-4EB7-9D29-3D1CE2D7B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87B0F-F25B-4DF1-88D1-E03CC3B1EF0B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34A3-0387-4014-B543-AFD9820B7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6CA0-B4FE-4244-B671-1FE78EAFA711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0A9D-E23E-47FC-BC78-DE409BE3C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684A-11B9-423B-B721-9B117EEDDEB9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A1774-D5CA-40A8-94F5-615B1D990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EBD97-720D-4C88-B681-9AB1E962DE94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7BDE-1F67-4814-B854-F067C4D8A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A021F-547A-4A54-9572-74D2B59D1252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6C30-1C3B-4D74-97E2-40DCB652C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5482-58E6-432D-A152-FECBDF128D8B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040F7-CB21-4B3F-8C20-A42942BA9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333C-E0BA-49B2-8010-DC18439856AA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F4EA2-DC3A-4AA2-BB2C-04D072B6C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0612-3903-4C2B-8ADF-75DCDCD58583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120E1-C48E-4694-9065-BC6AB9413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5C896218-85FD-4CF9-9025-0BD873AF9355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9316C1-BB76-4A5F-B145-9AF0B8CEB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 spd="slow">
    <p:wedge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&#1055;&#1105;&#1090;&#1088;%20&#1042;&#1077;&#1083;&#1080;&#1082;&#1080;&#1081;%20&#1086;&#1090;&#1088;&#1080;&#1094;&#1072;&#1090;&#1077;&#1083;&#1100;&#1085;&#1099;&#1077;.ppt" TargetMode="External"/><Relationship Id="rId4" Type="http://schemas.openxmlformats.org/officeDocument/2006/relationships/hyperlink" Target="&#1055;&#1105;&#1090;&#1088;%20I%20&#1059;&#1083;&#1100;&#1103;&#1085;&#1072;%202.pp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B49865-752B-4C76-AC69-8506D49C424C}" type="datetime1">
              <a:rPr lang="ru-RU" smtClean="0"/>
              <a:pPr/>
              <a:t>17.01.2017</a:t>
            </a:fld>
            <a:endParaRPr lang="ru-RU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3250" y="0"/>
            <a:ext cx="6000750" cy="4383088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Реформы Петра </a:t>
            </a:r>
            <a:r>
              <a:rPr lang="en-US" sz="4000" b="1" dirty="0" smtClean="0"/>
              <a:t>I</a:t>
            </a:r>
            <a:r>
              <a:rPr lang="ru-RU" sz="4000" b="1" dirty="0" smtClean="0"/>
              <a:t>: величина преобразований </a:t>
            </a:r>
            <a:br>
              <a:rPr lang="ru-RU" sz="4000" b="1" dirty="0" smtClean="0"/>
            </a:br>
            <a:r>
              <a:rPr lang="ru-RU" sz="4000" b="1" dirty="0" smtClean="0"/>
              <a:t>или </a:t>
            </a:r>
            <a:br>
              <a:rPr lang="ru-RU" sz="4000" b="1" dirty="0" smtClean="0"/>
            </a:br>
            <a:r>
              <a:rPr lang="ru-RU" sz="4000" b="1" dirty="0" smtClean="0"/>
              <a:t>величина потрясений</a:t>
            </a:r>
            <a:endParaRPr lang="ru-RU" sz="4000" b="1" dirty="0" smtClean="0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857625"/>
            <a:ext cx="52959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29019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36838"/>
            <a:ext cx="28733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4138829" cy="539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995738" y="1412875"/>
            <a:ext cx="5148262" cy="337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Какая дума на челе!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Какая сила в нем сокрыта!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А в сем коне какой огонь!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Куда ты скачешь, гордый конь,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И где опустишь ты копыта?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О мощный властелин судьбы!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Не так ли ты над самой бездной,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На высоте, уздой железной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Россию поднял на дыбы?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6642100" y="4745038"/>
            <a:ext cx="22193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А.С.Пушкин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«Медный всадник»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0" name="Содержимое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359900" cy="68992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000000"/>
                </a:solidFill>
              </a:rPr>
              <a:t>Команда «Панегиристы»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000000"/>
                </a:solidFill>
              </a:rPr>
              <a:t>Команда «Обличители»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000000"/>
                </a:solidFill>
              </a:rPr>
              <a:t>Команда «Объективисты»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9065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-41275"/>
            <a:ext cx="9359900" cy="68992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00"/>
                </a:solidFill>
              </a:rPr>
              <a:t>1 аспект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00"/>
                </a:solidFill>
              </a:rPr>
              <a:t>Общая оценка личности Петра Первого</a:t>
            </a:r>
            <a:endParaRPr lang="ru-RU" sz="3600" b="1" dirty="0">
              <a:solidFill>
                <a:srgbClr val="000000"/>
              </a:solidFill>
            </a:endParaRPr>
          </a:p>
        </p:txBody>
      </p:sp>
      <p:sp>
        <p:nvSpPr>
          <p:cNvPr id="5126" name="AutoShape 6">
            <a:hlinkClick r:id="rId4" action="ppaction://hlinkpres?slideindex=1&amp;slidetitle=Слайд 1" highlightClick="1"/>
          </p:cNvPr>
          <p:cNvSpPr>
            <a:spLocks noChangeArrowheads="1"/>
          </p:cNvSpPr>
          <p:nvPr/>
        </p:nvSpPr>
        <p:spPr bwMode="auto">
          <a:xfrm>
            <a:off x="7235825" y="6453188"/>
            <a:ext cx="1008063" cy="404812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>
            <a:hlinkClick r:id="rId5" action="ppaction://hlinkpres?slideindex=1&amp;slidetitle=Отрицательные стороны реформ Петра I " highlightClick="1"/>
          </p:cNvPr>
          <p:cNvSpPr>
            <a:spLocks noChangeArrowheads="1"/>
          </p:cNvSpPr>
          <p:nvPr/>
        </p:nvSpPr>
        <p:spPr bwMode="auto">
          <a:xfrm>
            <a:off x="8459788" y="6453188"/>
            <a:ext cx="865187" cy="404812"/>
          </a:xfrm>
          <a:prstGeom prst="actionButtonForwardNex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5" descr="pe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268760"/>
            <a:ext cx="344805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-215900" y="-41275"/>
            <a:ext cx="9359900" cy="68992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00"/>
                </a:solidFill>
              </a:rPr>
              <a:t>2 аспект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00"/>
                </a:solidFill>
              </a:rPr>
              <a:t>Оценка реформ Петра Первого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0000"/>
              </a:solidFill>
            </a:endParaRPr>
          </a:p>
        </p:txBody>
      </p:sp>
      <p:pic>
        <p:nvPicPr>
          <p:cNvPr id="12293" name="Picture 2" descr="C:\Users\user\Desktop\014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268760"/>
            <a:ext cx="4248472" cy="343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7872"/>
            <a:ext cx="3491880" cy="490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-215900" y="-41275"/>
            <a:ext cx="9359900" cy="68992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00"/>
                </a:solidFill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</a:rPr>
              <a:t> аспект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00"/>
                </a:solidFill>
              </a:rPr>
              <a:t>Европеизация России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0000"/>
              </a:solidFill>
            </a:endParaRPr>
          </a:p>
        </p:txBody>
      </p:sp>
      <p:pic>
        <p:nvPicPr>
          <p:cNvPr id="6" name="Picture 6" descr="C:\Users\user\Desktop\6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351822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Пётр 1 а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12776"/>
            <a:ext cx="470452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-215900" y="-41275"/>
            <a:ext cx="9359900" cy="68992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Tatyana\Desktop\kaliopa-e14253760328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4549253" cy="6080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-215900" y="-41275"/>
            <a:ext cx="9359900" cy="68992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i="1" dirty="0" smtClean="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i="1" dirty="0" smtClean="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/>
              <a:t>История </a:t>
            </a:r>
            <a:r>
              <a:rPr lang="ru-RU" sz="3200" b="1" dirty="0" smtClean="0"/>
              <a:t>— это не учительница, а надзирательница: она ничему не учит, но сурово наказывает за незнание уроков</a:t>
            </a:r>
            <a:r>
              <a:rPr lang="ru-RU" sz="3200" b="1" dirty="0" smtClean="0"/>
              <a:t>.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000000"/>
                </a:solidFill>
              </a:rPr>
              <a:t>В.О.Ключевский</a:t>
            </a:r>
            <a:endParaRPr lang="ru-RU" sz="32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Tatyana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6912"/>
            <a:ext cx="2664296" cy="346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5926</TotalTime>
  <Words>117</Words>
  <Application>Microsoft Office PowerPoint</Application>
  <PresentationFormat>Экран (4:3)</PresentationFormat>
  <Paragraphs>28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Реформы Петра I: величина преобразований  или  величина потрясений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Tatyana</cp:lastModifiedBy>
  <cp:revision>856</cp:revision>
  <dcterms:created xsi:type="dcterms:W3CDTF">2011-09-06T10:26:29Z</dcterms:created>
  <dcterms:modified xsi:type="dcterms:W3CDTF">2017-01-17T11:38:21Z</dcterms:modified>
</cp:coreProperties>
</file>