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Tatyana\Desktop\&#1076;&#1083;&#1103;%20&#1087;&#1077;&#1076;&#1089;&#1086;&#1074;&#1077;&#1090;&#1072;\&#1054;&#1090;&#1082;&#1088;&#1099;&#1090;&#1099;&#1081;%20&#1091;&#1088;&#1086;&#1082;%2020.04.2016\UCH.WAV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4906888" cy="4800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UCH.WAV">
            <a:hlinkClick r:id="" action="ppaction://media"/>
          </p:cNvPr>
          <p:cNvPicPr>
            <a:picLocks noGrp="1" noRot="1" noChangeAspect="1"/>
          </p:cNvPicPr>
          <p:nvPr>
            <p:ph sz="half"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44408" y="188640"/>
            <a:ext cx="720080" cy="720080"/>
          </a:xfrm>
          <a:prstGeom prst="rect">
            <a:avLst/>
          </a:prstGeom>
        </p:spPr>
      </p:pic>
      <p:pic>
        <p:nvPicPr>
          <p:cNvPr id="8" name="Содержимое 3" descr="Тетрадь2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07504" y="43840"/>
            <a:ext cx="8280920" cy="66975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35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Результаты пробного </a:t>
            </a:r>
            <a:r>
              <a:rPr lang="ru-RU" sz="2000" b="1" dirty="0" err="1" smtClean="0">
                <a:latin typeface="Arial Black" pitchFamily="34" charset="0"/>
              </a:rPr>
              <a:t>огэ</a:t>
            </a:r>
            <a:r>
              <a:rPr lang="ru-RU" sz="2000" b="1" dirty="0" smtClean="0">
                <a:latin typeface="Arial Black" pitchFamily="34" charset="0"/>
              </a:rPr>
              <a:t> по обществознанию</a:t>
            </a:r>
            <a:endParaRPr lang="ru-RU" sz="2000" b="1" dirty="0">
              <a:latin typeface="Arial Black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04800" y="1554165"/>
          <a:ext cx="8686800" cy="3603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514718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Мах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</a:t>
                      </a:r>
                      <a:r>
                        <a:rPr lang="ru-RU" dirty="0" smtClean="0"/>
                        <a:t>балла(%)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</a:t>
                      </a:r>
                      <a:r>
                        <a:rPr lang="ru-RU" dirty="0" smtClean="0"/>
                        <a:t>балла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 </a:t>
                      </a:r>
                      <a:r>
                        <a:rPr lang="ru-RU" smtClean="0"/>
                        <a:t>балл(%)</a:t>
                      </a:r>
                      <a:endParaRPr lang="ru-RU" dirty="0"/>
                    </a:p>
                  </a:txBody>
                  <a:tcPr/>
                </a:tc>
              </a:tr>
              <a:tr h="51471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15</a:t>
                      </a:r>
                      <a:endParaRPr lang="ru-RU" b="1" dirty="0"/>
                    </a:p>
                  </a:txBody>
                  <a:tcPr/>
                </a:tc>
              </a:tr>
              <a:tr h="51471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</a:tr>
              <a:tr h="51471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</a:tr>
              <a:tr h="51471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40</a:t>
                      </a:r>
                      <a:endParaRPr lang="ru-RU" b="1" dirty="0"/>
                    </a:p>
                  </a:txBody>
                  <a:tcPr/>
                </a:tc>
              </a:tr>
              <a:tr h="51471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47</a:t>
                      </a:r>
                      <a:endParaRPr lang="ru-RU" b="1" dirty="0"/>
                    </a:p>
                  </a:txBody>
                  <a:tcPr/>
                </a:tc>
              </a:tr>
              <a:tr h="51471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62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 Black" pitchFamily="34" charset="0"/>
              </a:rPr>
              <a:t>Требования к проведению экспертизы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Изучить текст «Народ – источник власти»</a:t>
            </a:r>
          </a:p>
          <a:p>
            <a:r>
              <a:rPr lang="ru-RU" dirty="0" smtClean="0"/>
              <a:t>2. Изучить критерии оценивания для экспертов заданий 29-31</a:t>
            </a:r>
          </a:p>
          <a:p>
            <a:r>
              <a:rPr lang="ru-RU" dirty="0" smtClean="0"/>
              <a:t>3. Оценить  работы по критериям, выполненные учащимися других школ</a:t>
            </a:r>
          </a:p>
          <a:p>
            <a:r>
              <a:rPr lang="ru-RU" dirty="0" smtClean="0"/>
              <a:t> (4 работы на каждого эксперта)</a:t>
            </a:r>
          </a:p>
          <a:p>
            <a:r>
              <a:rPr lang="ru-RU" dirty="0" smtClean="0"/>
              <a:t>4. Перевести балльную систему оценивания в отметку по каждой работе (заполнить лист самооценки)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tyana\Desktop\загружен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60" y="188640"/>
            <a:ext cx="8871792" cy="64087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100</Words>
  <Application>Microsoft Office PowerPoint</Application>
  <PresentationFormat>Экран (4:3)</PresentationFormat>
  <Paragraphs>37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Результаты пробного огэ по обществознанию</vt:lpstr>
      <vt:lpstr>Требования к проведению экспертизы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Tatyana</dc:creator>
  <cp:lastModifiedBy>Tatyana</cp:lastModifiedBy>
  <cp:revision>6</cp:revision>
  <dcterms:created xsi:type="dcterms:W3CDTF">2016-04-18T11:32:38Z</dcterms:created>
  <dcterms:modified xsi:type="dcterms:W3CDTF">2016-04-19T02:16:06Z</dcterms:modified>
</cp:coreProperties>
</file>