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4;&#1091;&#1079;&#1099;&#1082;&#1072;\&#1085;&#1072;%20&#1079;&#1072;&#1087;&#1080;&#1089;&#1100;\&#1042;&#1086;&#1077;&#1085;&#1085;&#1072;&#1103;%20&#1084;&#1091;&#1079;&#1099;&#1082;&#1072;%20&#1056;&#1086;&#1089;&#1089;&#1080;&#1081;&#1089;&#1082;&#1086;&#1081;%20&#1048;&#1084;&#1087;&#1077;&#1088;&#1080;&#1080;%20(&#1043;&#1080;&#1084;&#1085;%20&#1056;&#1054;&#1060;&#1055;&#1057;)\&#1052;&#1072;&#1088;&#1096;%20&#1083;&#1077;&#1081;&#1073;-&#1075;&#1074;&#1072;&#1088;&#1076;&#1080;&#1080;%20&#1045;&#1075;&#1077;&#1088;&#1089;&#1082;&#1086;&#1075;&#1086;%20&#1087;&#1086;&#1083;&#1082;&#107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2052960"/>
            <a:ext cx="1899320" cy="2240136"/>
          </a:xfrm>
        </p:spPr>
        <p:txBody>
          <a:bodyPr>
            <a:normAutofit/>
          </a:bodyPr>
          <a:lstStyle/>
          <a:p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367315" y="4293096"/>
            <a:ext cx="2016224" cy="1872208"/>
          </a:xfrm>
          <a:prstGeom prst="sun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нта лицом вверх 7"/>
          <p:cNvSpPr/>
          <p:nvPr/>
        </p:nvSpPr>
        <p:spPr>
          <a:xfrm>
            <a:off x="4427984" y="579736"/>
            <a:ext cx="2304256" cy="1080120"/>
          </a:xfrm>
          <a:prstGeom prst="ribbon2">
            <a:avLst>
              <a:gd name="adj1" fmla="val 33333"/>
              <a:gd name="adj2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65700" y="2708920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 Праздником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23 февраля 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" name="Марш лейб-гвардии Егерского п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762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Стихотворение «Мой кораблик»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Ребёнок: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Я кораблик смастерил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И в ручей его пустил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Ручеёк журчит – поёт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кораблик мой – плывёт!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Ребёнок: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Пролетит за годом год,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Я и сам пойду во флот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Чтоб по всем морям Земли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Мог водить я корабли!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92897"/>
            <a:ext cx="7772400" cy="40324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/>
              <a:t>Реб</a:t>
            </a:r>
            <a:r>
              <a:rPr lang="ru-RU" sz="2400" b="1" dirty="0" smtClean="0"/>
              <a:t> 1:</a:t>
            </a:r>
            <a:r>
              <a:rPr lang="ru-RU" sz="2400" dirty="0" smtClean="0"/>
              <a:t>На ветвях заснули птицы,</a:t>
            </a:r>
          </a:p>
          <a:p>
            <a:pPr algn="ctr"/>
            <a:r>
              <a:rPr lang="ru-RU" sz="2400" dirty="0" smtClean="0"/>
              <a:t>Звезды в небе не горят.</a:t>
            </a:r>
          </a:p>
          <a:p>
            <a:pPr algn="ctr"/>
            <a:r>
              <a:rPr lang="ru-RU" sz="2400" dirty="0" smtClean="0"/>
              <a:t>Притаился у границы</a:t>
            </a:r>
          </a:p>
          <a:p>
            <a:pPr algn="ctr"/>
            <a:r>
              <a:rPr lang="ru-RU" sz="2400" dirty="0" smtClean="0"/>
              <a:t>пограничников отряд.</a:t>
            </a:r>
          </a:p>
          <a:p>
            <a:pPr algn="ctr"/>
            <a:r>
              <a:rPr lang="ru-RU" sz="2400" dirty="0" smtClean="0"/>
              <a:t> </a:t>
            </a:r>
          </a:p>
          <a:p>
            <a:pPr algn="ctr"/>
            <a:r>
              <a:rPr lang="ru-RU" sz="2400" b="1" dirty="0" err="1" smtClean="0"/>
              <a:t>Реб</a:t>
            </a:r>
            <a:r>
              <a:rPr lang="ru-RU" sz="2400" b="1" dirty="0" smtClean="0"/>
              <a:t> 2:</a:t>
            </a:r>
            <a:r>
              <a:rPr lang="ru-RU" sz="2400" dirty="0" smtClean="0"/>
              <a:t>Пограничники не дремлют</a:t>
            </a:r>
          </a:p>
          <a:p>
            <a:pPr algn="ctr"/>
            <a:r>
              <a:rPr lang="ru-RU" sz="2400" dirty="0" smtClean="0"/>
              <a:t>у родного рубежа:</a:t>
            </a:r>
          </a:p>
          <a:p>
            <a:pPr algn="ctr"/>
            <a:r>
              <a:rPr lang="ru-RU" sz="2400" dirty="0" smtClean="0"/>
              <a:t>наше море, нашу землю,</a:t>
            </a:r>
          </a:p>
          <a:p>
            <a:pPr algn="ctr"/>
            <a:r>
              <a:rPr lang="ru-RU" sz="2400" dirty="0" smtClean="0"/>
              <a:t>наше небо сторожат.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«Пограничники»</a:t>
            </a:r>
            <a:br>
              <a:rPr lang="ru-RU" sz="2000" dirty="0" smtClean="0"/>
            </a:br>
            <a:r>
              <a:rPr lang="ru-RU" sz="2000" dirty="0" smtClean="0"/>
              <a:t>Капитан команды:</a:t>
            </a:r>
            <a:br>
              <a:rPr lang="ru-RU" sz="2000" dirty="0" smtClean="0"/>
            </a:br>
            <a:r>
              <a:rPr lang="ru-RU" sz="2000" dirty="0" smtClean="0"/>
              <a:t>- Вас приветствует команда «Пограничники».</a:t>
            </a:r>
            <a:br>
              <a:rPr lang="ru-RU" sz="2000" dirty="0" smtClean="0"/>
            </a:br>
            <a:r>
              <a:rPr lang="ru-RU" sz="2000" dirty="0" smtClean="0"/>
              <a:t> Наш девиз: «В армии быть – народу служить»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5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1560" y="2226916"/>
            <a:ext cx="4526280" cy="339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игра «ПОГРАНИЧНИКИ»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507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Девочки:</a:t>
            </a:r>
            <a:r>
              <a:rPr lang="ru-RU" sz="2800" dirty="0" smtClean="0">
                <a:solidFill>
                  <a:srgbClr val="FFFF00"/>
                </a:solidFill>
              </a:rPr>
              <a:t>  </a:t>
            </a:r>
            <a:r>
              <a:rPr lang="ru-RU" sz="2800" dirty="0" smtClean="0">
                <a:solidFill>
                  <a:srgbClr val="FF0000"/>
                </a:solidFill>
              </a:rPr>
              <a:t>    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Реб</a:t>
            </a:r>
            <a:r>
              <a:rPr lang="ru-RU" sz="2800" b="1" dirty="0" smtClean="0">
                <a:solidFill>
                  <a:srgbClr val="FFFF00"/>
                </a:solidFill>
              </a:rPr>
              <a:t> 1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r>
              <a:rPr lang="ru-RU" sz="2800" dirty="0" smtClean="0">
                <a:solidFill>
                  <a:srgbClr val="FF0000"/>
                </a:solidFill>
              </a:rPr>
              <a:t>-  Мальчишек наших не узнать,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Какая выправка и стать!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 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Реб</a:t>
            </a:r>
            <a:r>
              <a:rPr lang="ru-RU" sz="2800" b="1" dirty="0" smtClean="0">
                <a:solidFill>
                  <a:srgbClr val="FFFF00"/>
                </a:solidFill>
              </a:rPr>
              <a:t> 2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r>
              <a:rPr lang="ru-RU" sz="2800" dirty="0" smtClean="0">
                <a:solidFill>
                  <a:srgbClr val="FF0000"/>
                </a:solidFill>
              </a:rPr>
              <a:t> - В вас все девчонки влюблены,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Ведь вы - защитники страны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Ведущий: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начинаем наши соревнования. Знаете, скажу вам по секрету, иногда случается, что солдаты нарушают дисциплину, и тогда их посылают на кухню чистить картошку.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12777"/>
            <a:ext cx="7772400" cy="5112568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err="1" smtClean="0"/>
              <a:t>Реб</a:t>
            </a:r>
            <a:r>
              <a:rPr lang="ru-RU" sz="1200" dirty="0" smtClean="0"/>
              <a:t> </a:t>
            </a:r>
            <a:r>
              <a:rPr lang="ru-RU" sz="1200" b="1" dirty="0" smtClean="0"/>
              <a:t>1</a:t>
            </a:r>
            <a:r>
              <a:rPr lang="ru-RU" sz="1200" dirty="0" smtClean="0"/>
              <a:t>. Утром солнцем озаренным </a:t>
            </a:r>
          </a:p>
          <a:p>
            <a:pPr algn="ctr"/>
            <a:r>
              <a:rPr lang="ru-RU" sz="1200" dirty="0" smtClean="0"/>
              <a:t>Вышли воинов колонны</a:t>
            </a:r>
          </a:p>
          <a:p>
            <a:pPr algn="ctr"/>
            <a:r>
              <a:rPr lang="ru-RU" sz="1200" dirty="0" smtClean="0"/>
              <a:t>Сколько силы и отваги</a:t>
            </a:r>
          </a:p>
          <a:p>
            <a:pPr algn="ctr"/>
            <a:r>
              <a:rPr lang="ru-RU" sz="1200" dirty="0" smtClean="0"/>
              <a:t>В каждом взгляде,</a:t>
            </a:r>
          </a:p>
          <a:p>
            <a:pPr algn="ctr"/>
            <a:r>
              <a:rPr lang="ru-RU" sz="1200" dirty="0" smtClean="0"/>
              <a:t>В каждом шаге!</a:t>
            </a:r>
          </a:p>
          <a:p>
            <a:pPr algn="ctr"/>
            <a:r>
              <a:rPr lang="ru-RU" sz="1200" dirty="0" smtClean="0"/>
              <a:t> 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b="1" dirty="0" err="1" smtClean="0"/>
              <a:t>Реб</a:t>
            </a:r>
            <a:r>
              <a:rPr lang="ru-RU" sz="1200" b="1" dirty="0" smtClean="0"/>
              <a:t> 2</a:t>
            </a:r>
            <a:r>
              <a:rPr lang="ru-RU" sz="1200" dirty="0" smtClean="0"/>
              <a:t>.  Тут связисты и минёры,</a:t>
            </a:r>
          </a:p>
          <a:p>
            <a:pPr algn="ctr"/>
            <a:r>
              <a:rPr lang="ru-RU" sz="1200" dirty="0" smtClean="0"/>
              <a:t>Пограничники, саперы,</a:t>
            </a:r>
          </a:p>
          <a:p>
            <a:pPr algn="ctr"/>
            <a:r>
              <a:rPr lang="ru-RU" sz="1200" dirty="0" smtClean="0"/>
              <a:t>Тут десантники, танкисты,</a:t>
            </a:r>
          </a:p>
          <a:p>
            <a:pPr algn="ctr"/>
            <a:r>
              <a:rPr lang="ru-RU" sz="1200" dirty="0" smtClean="0"/>
              <a:t>Моряки, артиллеристы.</a:t>
            </a:r>
          </a:p>
          <a:p>
            <a:pPr algn="ctr"/>
            <a:r>
              <a:rPr lang="ru-RU" sz="1200" dirty="0" smtClean="0"/>
              <a:t> </a:t>
            </a:r>
          </a:p>
          <a:p>
            <a:pPr algn="ctr"/>
            <a:r>
              <a:rPr lang="ru-RU" sz="1200" b="1" dirty="0" err="1" smtClean="0"/>
              <a:t>Реб</a:t>
            </a:r>
            <a:r>
              <a:rPr lang="ru-RU" sz="1200" dirty="0" smtClean="0"/>
              <a:t> </a:t>
            </a:r>
            <a:r>
              <a:rPr lang="ru-RU" sz="1200" b="1" dirty="0" smtClean="0"/>
              <a:t>3</a:t>
            </a:r>
            <a:r>
              <a:rPr lang="ru-RU" sz="1200" dirty="0" smtClean="0"/>
              <a:t>.Им доверила Отчизна</a:t>
            </a:r>
          </a:p>
          <a:p>
            <a:pPr algn="ctr"/>
            <a:r>
              <a:rPr lang="ru-RU" sz="1200" dirty="0" smtClean="0"/>
              <a:t>Дело мира, дело жизни</a:t>
            </a:r>
          </a:p>
          <a:p>
            <a:pPr algn="ctr"/>
            <a:r>
              <a:rPr lang="ru-RU" sz="1200" dirty="0" smtClean="0"/>
              <a:t>И оружье боевое</a:t>
            </a:r>
          </a:p>
          <a:p>
            <a:pPr algn="ctr"/>
            <a:r>
              <a:rPr lang="ru-RU" sz="1200" dirty="0" smtClean="0"/>
              <a:t>Ради счастья и покоя</a:t>
            </a:r>
          </a:p>
          <a:p>
            <a:pPr algn="ctr"/>
            <a:r>
              <a:rPr lang="ru-RU" sz="1200" dirty="0" smtClean="0"/>
              <a:t> </a:t>
            </a:r>
          </a:p>
          <a:p>
            <a:pPr algn="ctr"/>
            <a:r>
              <a:rPr lang="ru-RU" sz="1200" b="1" dirty="0" err="1" smtClean="0"/>
              <a:t>Реб</a:t>
            </a:r>
            <a:r>
              <a:rPr lang="ru-RU" sz="1200" dirty="0" smtClean="0"/>
              <a:t> </a:t>
            </a:r>
            <a:r>
              <a:rPr lang="ru-RU" sz="1200" b="1" dirty="0" smtClean="0"/>
              <a:t>4</a:t>
            </a:r>
            <a:r>
              <a:rPr lang="ru-RU" sz="1200" dirty="0" smtClean="0"/>
              <a:t>.И солдаты наши знают</a:t>
            </a:r>
          </a:p>
          <a:p>
            <a:pPr algn="ctr"/>
            <a:r>
              <a:rPr lang="ru-RU" sz="1200" dirty="0" smtClean="0"/>
              <a:t>Верит им страна родная</a:t>
            </a:r>
          </a:p>
          <a:p>
            <a:pPr algn="ctr"/>
            <a:r>
              <a:rPr lang="ru-RU" sz="1200" dirty="0" smtClean="0"/>
              <a:t>Охраняют как святыню</a:t>
            </a:r>
          </a:p>
          <a:p>
            <a:pPr algn="ctr"/>
            <a:r>
              <a:rPr lang="ru-RU" sz="1200" dirty="0" smtClean="0"/>
              <a:t>Тишину рассветов синих.</a:t>
            </a:r>
          </a:p>
          <a:p>
            <a:pPr algn="ctr"/>
            <a:r>
              <a:rPr lang="ru-RU" sz="1200" dirty="0" smtClean="0"/>
              <a:t> </a:t>
            </a:r>
          </a:p>
          <a:p>
            <a:pPr algn="ctr"/>
            <a:r>
              <a:rPr lang="ru-RU" sz="1200" b="1" dirty="0" smtClean="0"/>
              <a:t>Ведущий:  </a:t>
            </a:r>
            <a:r>
              <a:rPr lang="ru-RU" sz="1200" dirty="0" smtClean="0"/>
              <a:t>Вырастут наши мальчишки и пойдут служить в армию, а чтобы в армии служить нужно быть быстрым, ловким, внимательным.</a:t>
            </a:r>
          </a:p>
          <a:p>
            <a:pPr algn="ctr"/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822300"/>
          </a:xfrm>
        </p:spPr>
        <p:txBody>
          <a:bodyPr/>
          <a:lstStyle/>
          <a:p>
            <a:pPr algn="ctr"/>
            <a:r>
              <a:rPr lang="ru-RU" dirty="0" smtClean="0"/>
              <a:t>ЭСТАФЕТА «Картошка»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19976" y="2075209"/>
            <a:ext cx="4929447" cy="369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Эстафета: «пролезть в дугу»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5286"/>
            <a:ext cx="8229600" cy="6322714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Реб</a:t>
            </a:r>
            <a:r>
              <a:rPr lang="ru-RU" sz="4000" b="1" dirty="0" smtClean="0">
                <a:solidFill>
                  <a:srgbClr val="FF0000"/>
                </a:solidFill>
              </a:rPr>
              <a:t>.: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Служат в армии солдаты –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Подражают им ребята.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Мы немного подрастем,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Тоже в армию пойдем!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Потому совсем недаром,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Люди всюду говорят: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«Самый сильный, справедливый,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Мирный человек – солдат!»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Ведущий:</a:t>
            </a:r>
            <a:r>
              <a:rPr lang="ru-RU" sz="2400" dirty="0" smtClean="0">
                <a:solidFill>
                  <a:srgbClr val="FF0000"/>
                </a:solidFill>
              </a:rPr>
              <a:t>  Продолжаем наши веселые соревнования, посвященные защитникам Отечества! Сильнее, смелее их  на свете нет! Слава защитникам нашей страны, нашей армии.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Отгадайте загадки: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гусеницах пройдет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Словно как вездеход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Ствол орудийный впереди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Ну-ка машину назови?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(танк).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Он часто пугает бабулю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Заряжается он пулей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Стреляет громко «</a:t>
            </a:r>
            <a:r>
              <a:rPr lang="ru-RU" sz="2400" dirty="0" err="1" smtClean="0">
                <a:solidFill>
                  <a:srgbClr val="FF0000"/>
                </a:solidFill>
              </a:rPr>
              <a:t>Пиф-Паф</a:t>
            </a:r>
            <a:r>
              <a:rPr lang="ru-RU" sz="2400" dirty="0" smtClean="0">
                <a:solidFill>
                  <a:srgbClr val="FF0000"/>
                </a:solidFill>
              </a:rPr>
              <a:t>»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 бабуля вздыхает в ответ «Ах»!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(пистолет).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По плечу ему любые океаны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Плавает он в далекие страны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На корабле он служит верно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Узнали вы его уже, наверное?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(моряк).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Хоть и чист горизонт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В небе открылся зонт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И вот через пару минут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Опустился на землю…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(парашют).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Он солдатами руководит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У него серьезный вид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Приказы он отдает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Ну-ка кто его назовет?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(командир).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У мальчишек он на вооружении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Эффективен он в применении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Очередью метко стреляет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 лазером, пульками он бывает. 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(автомат).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формирование нравственно-патриотических качеств у детей в процессе подготовки и проведения праздника, посвящённого Дню защитника Отечества.</a:t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• формировать представления об армии, родах войск;</a:t>
            </a:r>
            <a:br>
              <a:rPr lang="ru-RU" dirty="0" smtClean="0"/>
            </a:br>
            <a:r>
              <a:rPr lang="ru-RU" dirty="0" smtClean="0"/>
              <a:t>• развивать творческие способности детей, исполнительские навыки, двигательную активность;</a:t>
            </a:r>
            <a:br>
              <a:rPr lang="ru-RU" dirty="0" smtClean="0"/>
            </a:br>
            <a:r>
              <a:rPr lang="ru-RU" dirty="0" smtClean="0"/>
              <a:t>• воспитывать любовь к Родине; уважение к людям военных профессий, доброжелательное отношение друг к другу, сопереживание, желание прийти на помощь.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b="1" dirty="0" smtClean="0"/>
              <a:t>День защитника Отечества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Подготовительная группа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Аттракцион "Кто быстрее поднимет якорь»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Мы поздравленья шлем сердечно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Папам, дедушкам своим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Здоровья крепкого желаем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Своим защитникам родным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Папа сильный мой, ребята,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Он когда-то был солдатом.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Мы с ним штангу поднимаем,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Мышцы на руках качаем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А еще мы с ним читаем,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На компьютере играем.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не скучно вместе с ним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Моим папой дорогим.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Девочками Исп.песня «Не волнуйся, папа»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Он поднимает в небеса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Свою стальную птицу.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Он видит горы и леса,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Воздушные границы.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Зачем летит он в вышину?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Чтоб защитить свою страну!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992888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Игра «самолеты»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Защитник Отечества – гордое званье,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нём слышится отзвук далёких веков,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Когда с верой в Бога под вражьи проклятья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Герои отчизны громили врагов.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Реб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От вражеских полчищ собой закрывали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жизнь отдавали за Родину-мать,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Русь православную нашу спасали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бой поднимая великую рать.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Реб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Столетья проходят, но связь поколений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Хранится любовью к Отчизне в веках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ратные подвиги всех поколений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Всегда будут жить в благодарных сердцах.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Ведущая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 Отчизну все готовы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Встать защитники горой,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Чтоб светило ярко солнце,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Расцветал наш край родной.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Реб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Россия – как из песни слово.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Берёзок юная листва.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Кругом леса, поля и реки,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Раздолье, русская душа.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реб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Люблю тебя, моя Россия,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 ясный свет твоих очей,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 ум, за подвиги святые,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За голос звонкий, как ручей!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6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38927" y="2012864"/>
            <a:ext cx="5091545" cy="38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Песня "Моя Россия»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364767648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8" name="Picture 10" descr="C:\Users\EDU\AppData\Local\Microsoft\Windows\Temporary Internet Files\Content.IE5\LAMS3ZC5\MC9004297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19" y="1916832"/>
            <a:ext cx="7671055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124744"/>
            <a:ext cx="667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Поздравляем наших защитников с праздником 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232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1 ребёнок: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феврале </a:t>
            </a:r>
            <a:r>
              <a:rPr lang="ru-RU" sz="2000" dirty="0" err="1" smtClean="0">
                <a:solidFill>
                  <a:srgbClr val="FF0000"/>
                </a:solidFill>
              </a:rPr>
              <a:t>завьюжном</a:t>
            </a:r>
            <a:r>
              <a:rPr lang="ru-RU" sz="2000" dirty="0" smtClean="0">
                <a:solidFill>
                  <a:srgbClr val="FF0000"/>
                </a:solidFill>
              </a:rPr>
              <a:t> зимнем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День особый, важный есть –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Всем защитникам России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Воздаём хвалу и честь!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2 ребёнок: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Защитников Отечества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Любит весь народ!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Защитникам Отечества –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Слава и почёт!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3 ребёнок: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Сколько сильных и отважных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Сыновей Отчизны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Охраняют землю нашу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Ради мирной жизни!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4 ребёнок: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Родная армия сильна,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 боях непобедима,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На страже Родины она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Стоит несокрушимо!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Песня «Сегодня салют»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2271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1 мальчик: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Защитником Отечества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Хочу я тоже стать,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И Родину любимую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Я буду охранять!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2 мальчик: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Пока мы подрастаем,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Взрослеем с каждым днём,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Давайте помечтаем,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Кем мы служить пойдём.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3 мальчик: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Хотел бы лётчиком я стать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И в небо высоко взлетать,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Чтобы воздушную границу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Страны любимой охранять.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4 мальчик: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А я на границе хотел бы служить,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Чтоб враг не посмел нарушать рубежи.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5 мальчик: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Скажем мы сейчас о том,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Что, когда все подрастём,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 армию служить пойдём,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Вас ни в чём не подведём.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6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9318" y="2021176"/>
            <a:ext cx="5070764" cy="38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Исп.песня «Наша армия»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47525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Ведущий: </a:t>
            </a:r>
            <a:r>
              <a:rPr lang="ru-RU" sz="2800" dirty="0" smtClean="0"/>
              <a:t>Солдаты, военные защищают нашу страну от возможных врагов, поэтому днем защитника Отечества называется праздник всех военных. Каких военных вы знаете?</a:t>
            </a:r>
            <a:br>
              <a:rPr lang="ru-RU" sz="2800" dirty="0" smtClean="0"/>
            </a:br>
            <a:r>
              <a:rPr lang="ru-RU" sz="2800" dirty="0" smtClean="0"/>
              <a:t>(Моряки, летчики, пограничники, танкисты)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Ведущий</a:t>
            </a:r>
            <a:r>
              <a:rPr lang="ru-RU" sz="2800" i="1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 </a:t>
            </a:r>
            <a:r>
              <a:rPr lang="ru-RU" sz="2800" dirty="0" smtClean="0"/>
              <a:t>Свою игру – соревнование мы посвящаем тем, кто служил, служит и будет служить в армии, охраняя покой и мирное небо России. Прошу командиров доложить о готовности отрядов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2507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Представление команд: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Моряки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Капитан команды: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- Вас приветствует команда «Моряки».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Наш девиз: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«Трудно в ученье, легко в бою»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</a:rPr>
              <a:t>Реб</a:t>
            </a:r>
            <a:r>
              <a:rPr lang="ru-RU" sz="2400" b="1" dirty="0" smtClean="0">
                <a:solidFill>
                  <a:srgbClr val="FFFF00"/>
                </a:solidFill>
              </a:rPr>
              <a:t> 1: </a:t>
            </a:r>
            <a:r>
              <a:rPr lang="ru-RU" sz="2400" dirty="0" smtClean="0">
                <a:solidFill>
                  <a:srgbClr val="FF0000"/>
                </a:solidFill>
              </a:rPr>
              <a:t>В море много приключений,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море много развлечений.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море ходят корабли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Так далеко от земли,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Реб</a:t>
            </a:r>
            <a:r>
              <a:rPr lang="ru-RU" sz="2400" b="1" dirty="0" smtClean="0">
                <a:solidFill>
                  <a:srgbClr val="FFFF00"/>
                </a:solidFill>
              </a:rPr>
              <a:t> 2: </a:t>
            </a:r>
            <a:r>
              <a:rPr lang="ru-RU" sz="2400" dirty="0" smtClean="0">
                <a:solidFill>
                  <a:srgbClr val="FF0000"/>
                </a:solidFill>
              </a:rPr>
              <a:t>Что ее совсем не видно,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Даже чуточку обидно-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Все вода, вода кругом,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Ну, а где земля?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Где дом?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b="1" dirty="0" err="1" smtClean="0">
                <a:solidFill>
                  <a:srgbClr val="FFFF00"/>
                </a:solidFill>
              </a:rPr>
              <a:t>Реб</a:t>
            </a:r>
            <a:r>
              <a:rPr lang="ru-RU" sz="2400" b="1" dirty="0" smtClean="0">
                <a:solidFill>
                  <a:srgbClr val="FFFF00"/>
                </a:solidFill>
              </a:rPr>
              <a:t> 3: </a:t>
            </a:r>
            <a:r>
              <a:rPr lang="ru-RU" sz="2400" dirty="0" smtClean="0">
                <a:solidFill>
                  <a:srgbClr val="FF0000"/>
                </a:solidFill>
              </a:rPr>
              <a:t>Дом - корабль для моряка,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Настоящий, крепкий.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Он качается слегка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Как гнездо на ветке.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Ольга\Desktop\авпвфа\DSC058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8329" y="2320435"/>
            <a:ext cx="4272742" cy="320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ТАНЕЦ «яблочко»</a:t>
            </a:r>
            <a:endParaRPr lang="ru-RU" dirty="0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</TotalTime>
  <Words>236</Words>
  <Application>Microsoft Office PowerPoint</Application>
  <PresentationFormat>Экран (4:3)</PresentationFormat>
  <Paragraphs>64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Слайд 1</vt:lpstr>
      <vt:lpstr>День защитника Отечества Подготовительная группа</vt:lpstr>
      <vt:lpstr>1 ребёнок: В феврале завьюжном зимнем День особый, важный есть – Всем защитникам России Воздаём хвалу и честь! 2 ребёнок: Защитников Отечества Любит весь народ! Защитникам Отечества – Слава и почёт! 3 ребёнок: Сколько сильных и отважных Сыновей Отчизны Охраняют землю нашу Ради мирной жизни! 4 ребёнок: Родная армия сильна, В боях непобедима, На страже Родины она Стоит несокрушимо! </vt:lpstr>
      <vt:lpstr>Песня «Сегодня салют»</vt:lpstr>
      <vt:lpstr>1 мальчик: Защитником Отечества Хочу я тоже стать, И Родину любимую Я буду охранять! 2 мальчик: Пока мы подрастаем, Взрослеем с каждым днём, Давайте помечтаем, Кем мы служить пойдём. 3 мальчик: Хотел бы лётчиком я стать И в небо высоко взлетать, Чтобы воздушную границу Страны любимой охранять. 4 мальчик: А я на границе хотел бы служить, Чтоб враг не посмел нарушать рубежи. 5 мальчик: Скажем мы сейчас о том, Что, когда все подрастём, В армию служить пойдём, Вас ни в чём не подведём.  </vt:lpstr>
      <vt:lpstr>Исп.песня «Наша армия»</vt:lpstr>
      <vt:lpstr>Ведущий: Солдаты, военные защищают нашу страну от возможных врагов, поэтому днем защитника Отечества называется праздник всех военных. Каких военных вы знаете? (Моряки, летчики, пограничники, танкисты) Ведущий. Свою игру – соревнование мы посвящаем тем, кто служил, служит и будет служить в армии, охраняя покой и мирное небо России. Прошу командиров доложить о готовности отрядов </vt:lpstr>
      <vt:lpstr>Представление команд: Моряки  Капитан команды: - Вас приветствует команда «Моряки».  Наш девиз: «Трудно в ученье, легко в бою» Реб 1: В море много приключений, В море много развлечений. В море ходят корабли Так далеко от земли, Реб 2: Что ее совсем не видно, Даже чуточку обидно- Все вода, вода кругом, Ну, а где земля? Где дом? Реб 3: Дом - корабль для моряка, Настоящий, крепкий. Он качается слегка Как гнездо на ветке. </vt:lpstr>
      <vt:lpstr>ТАНЕЦ «яблочко»</vt:lpstr>
      <vt:lpstr> Стихотворение «Мой кораблик»   Ребёнок:  Я кораблик смастерил И в ручей его пустил Ручеёк журчит – поёт А кораблик мой – плывёт!   Ребёнок:  Пролетит за годом год, Я и сам пойду во флот Чтоб по всем морям Земли Мог водить я корабли! </vt:lpstr>
      <vt:lpstr>«Пограничники» Капитан команды: - Вас приветствует команда «Пограничники».  Наш девиз: «В армии быть – народу служить» </vt:lpstr>
      <vt:lpstr>игра «ПОГРАНИЧНИКИ»</vt:lpstr>
      <vt:lpstr>Девочки:        Реб 1:-  Мальчишек наших не узнать, Какая выправка и стать!   Реб 2: - В вас все девчонки влюблены, Ведь вы - защитники страны     Ведущий: начинаем наши соревнования. Знаете, скажу вам по секрету, иногда случается, что солдаты нарушают дисциплину, и тогда их посылают на кухню чистить картошку.  </vt:lpstr>
      <vt:lpstr>ЭСТАФЕТА «Картошка»</vt:lpstr>
      <vt:lpstr> Эстафета: «пролезть в дугу»</vt:lpstr>
      <vt:lpstr>Слайд 16</vt:lpstr>
      <vt:lpstr>Реб.:  Служат в армии солдаты – Подражают им ребята. Мы немного подрастем, Тоже в армию пойдем! Потому совсем недаром, Люди всюду говорят: «Самый сильный, справедливый, Мирный человек – солдат!» </vt:lpstr>
      <vt:lpstr>Ведущий:  Продолжаем наши веселые соревнования, посвященные защитникам Отечества! Сильнее, смелее их  на свете нет! Слава защитникам нашей страны, нашей армии.  Отгадайте загадки:   На гусеницах пройдет  Словно как вездеход  Ствол орудийный впереди  Ну-ка машину назови?  (танк).   Он часто пугает бабулю  Заряжается он пулей  Стреляет громко «Пиф-Паф»  А бабуля вздыхает в ответ «Ах»!  (пистолет).  </vt:lpstr>
      <vt:lpstr>По плечу ему любые океаны  Плавает он в далекие страны  На корабле он служит верно  Узнали вы его уже, наверное?  (моряк).   Хоть и чист горизонт  В небе открылся зонт  И вот через пару минут  Опустился на землю…  (парашют).   Он солдатами руководит  У него серьезный вид  Приказы он отдает  Ну-ка кто его назовет?  (командир).   У мальчишек он на вооружении  Эффективен он в применении  Очередью метко стреляет  С лазером, пульками он бывает.  (автомат).  </vt:lpstr>
      <vt:lpstr>Аттракцион "Кто быстрее поднимет якорь»</vt:lpstr>
      <vt:lpstr>Мы поздравленья шлем сердечно Папам, дедушкам своим Здоровья крепкого желаем Своим защитникам родным   Папа сильный мой, ребята,  Он когда-то был солдатом.  Мы с ним штангу поднимаем,  Мышцы на руках качаем А еще мы с ним читаем,  На компьютере играем.  И не скучно вместе с ним  Моим папой дорогим. </vt:lpstr>
      <vt:lpstr>Девочками Исп.песня «Не волнуйся, папа»    Он поднимает в небеса Свою стальную птицу. Он видит горы и леса, Воздушные границы. Зачем летит он в вышину? Чтоб защитить свою страну! </vt:lpstr>
      <vt:lpstr>Игра «самолеты»</vt:lpstr>
      <vt:lpstr>Защитник Отечества – гордое званье, В нём слышится отзвук далёких веков, Когда с верой в Бога под вражьи проклятья Герои отчизны громили врагов.  Реб. От вражеских полчищ собой закрывали И жизнь отдавали за Родину-мать, И Русь православную нашу спасали На бой поднимая великую рать.  Реб. Столетья проходят, но связь поколений Хранится любовью к Отчизне в веках И ратные подвиги всех поколений Всегда будут жить в благодарных сердцах.</vt:lpstr>
      <vt:lpstr>Ведущая: За Отчизну все готовы Встать защитники горой, Чтоб светило ярко солнце, Расцветал наш край родной.  Реб. Россия – как из песни слово. Берёзок юная листва. Кругом леса, поля и реки, Раздолье, русская душа.  реб. Люблю тебя, моя Россия, За ясный свет твоих очей, За ум, за подвиги святые, За голос звонкий, как ручей!</vt:lpstr>
      <vt:lpstr>Песня "Моя Россия»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 Подготовительная группа</dc:title>
  <dc:creator>Ольга</dc:creator>
  <cp:lastModifiedBy>Ольга</cp:lastModifiedBy>
  <cp:revision>7</cp:revision>
  <dcterms:created xsi:type="dcterms:W3CDTF">2017-04-15T10:43:43Z</dcterms:created>
  <dcterms:modified xsi:type="dcterms:W3CDTF">2017-04-19T11:02:01Z</dcterms:modified>
</cp:coreProperties>
</file>