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7543" autoAdjust="0"/>
  </p:normalViewPr>
  <p:slideViewPr>
    <p:cSldViewPr>
      <p:cViewPr varScale="1">
        <p:scale>
          <a:sx n="106" d="100"/>
          <a:sy n="106" d="100"/>
        </p:scale>
        <p:origin x="-1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67938-36B1-4596-A47A-DB32F0D147D1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7D8BA-16F2-446B-9E09-1B7A0E7FE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5AFCC50-72AD-4BCE-936F-251BB13C8DAF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835C69-DCA3-4AED-A95C-7086F7301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42852"/>
            <a:ext cx="3429000" cy="107155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Презентация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5143504" y="857232"/>
            <a:ext cx="3643314" cy="3143272"/>
          </a:xfrm>
        </p:spPr>
        <p:txBody>
          <a:bodyPr>
            <a:normAutofit fontScale="55000" lnSpcReduction="20000"/>
          </a:bodyPr>
          <a:lstStyle/>
          <a:p>
            <a:r>
              <a:rPr lang="ru-RU" sz="5100" dirty="0" smtClean="0"/>
              <a:t>«Наши достижения»</a:t>
            </a:r>
          </a:p>
          <a:p>
            <a:pPr algn="ctr"/>
            <a:r>
              <a:rPr lang="ru-RU" sz="4400" dirty="0" smtClean="0"/>
              <a:t>Мальцевой Н.И., воспитателя высшей квалификационной    категории, группы компенсирующей направленности «Лучики».</a:t>
            </a:r>
          </a:p>
          <a:p>
            <a:endParaRPr lang="ru-RU" sz="1600" dirty="0"/>
          </a:p>
        </p:txBody>
      </p:sp>
      <p:pic>
        <p:nvPicPr>
          <p:cNvPr id="7" name="Рисунок 6" descr="P10101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>
          <a:xfrm rot="5232582">
            <a:off x="663682" y="1041002"/>
            <a:ext cx="4206240" cy="42062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20675"/>
            <a:ext cx="6572296" cy="608013"/>
          </a:xfrm>
        </p:spPr>
        <p:txBody>
          <a:bodyPr/>
          <a:lstStyle/>
          <a:p>
            <a:pPr algn="ctr"/>
            <a:r>
              <a:rPr lang="ru-RU" dirty="0" smtClean="0"/>
              <a:t>Мои перспективы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23115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st1.stranamam.ru/data/cache/2012jun/21/17/4898009_85574-7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929066"/>
            <a:ext cx="4214842" cy="264320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1028343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Считаю целесообразным взять одинаковую тему по самообразованию и тему проекта "Русь изначальная"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народные традиции, народное творчество, символика и т.д.)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Планирую более широкое включение детей в жизнь детского сада.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работе с родителями включать побольше практических методов: беседы-посиделки, организация семейных конкурсов, праздников, проведение мастер-классов.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воспитанниками: "Творчество, эмоции и речь развить,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Хочу, чтоб научились дети в жизни детской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Общаться, понимать, дружить."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6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094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0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6929454" y="5072074"/>
            <a:ext cx="1857388" cy="13430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00948" cy="118013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                       </a:t>
            </a:r>
            <a:br>
              <a:rPr lang="ru-RU" sz="3100" dirty="0" smtClean="0"/>
            </a:br>
            <a:r>
              <a:rPr lang="ru-RU" sz="3100" dirty="0" smtClean="0"/>
              <a:t>                          2015 год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Получила высшую квалификационную категорию.</a:t>
            </a:r>
            <a:br>
              <a:rPr lang="ru-RU" sz="2200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14612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071546"/>
            <a:ext cx="42659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в конкурсах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3284529" cy="451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000364" y="1571612"/>
            <a:ext cx="542928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Участвовала в районном конкурсе «Детский сад 2015» </a:t>
            </a:r>
          </a:p>
          <a:p>
            <a:pPr algn="ctr"/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в номинации «Лучший воспитатель-профессионал,</a:t>
            </a: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</a:rPr>
              <a:t>р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аботающий по адаптированной образовательной </a:t>
            </a:r>
            <a:endParaRPr lang="ru-RU" sz="24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</a:rPr>
              <a:t>п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рограмме дошкольного образования и получила</a:t>
            </a: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</a:rPr>
              <a:t>п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ервое место , отмечена грамотой отдела</a:t>
            </a:r>
          </a:p>
          <a:p>
            <a:pPr algn="ctr"/>
            <a:r>
              <a:rPr lang="ru-RU" sz="2400" b="1" dirty="0">
                <a:ln/>
                <a:solidFill>
                  <a:schemeClr val="accent3"/>
                </a:solidFill>
              </a:rPr>
              <a:t>о</a:t>
            </a:r>
            <a:r>
              <a:rPr lang="ru-RU" sz="2400" b="1" cap="none" spc="0" dirty="0" smtClean="0">
                <a:ln/>
                <a:solidFill>
                  <a:schemeClr val="accent3"/>
                </a:solidFill>
                <a:effectLst/>
              </a:rPr>
              <a:t>бразования Предгорного муниципального района</a:t>
            </a:r>
            <a:r>
              <a:rPr lang="ru-RU" sz="1200" b="1" cap="none" spc="0" dirty="0" smtClean="0">
                <a:ln/>
                <a:solidFill>
                  <a:schemeClr val="accent3"/>
                </a:solidFill>
                <a:effectLst/>
              </a:rPr>
              <a:t>.</a:t>
            </a:r>
            <a:endParaRPr lang="ru-RU" sz="1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Участие в методических объединениях.</a:t>
            </a:r>
            <a:endParaRPr lang="ru-RU" sz="24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071546"/>
            <a:ext cx="4572032" cy="255454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algn="l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Тема выступления:</a:t>
            </a:r>
          </a:p>
          <a:p>
            <a:pPr marR="0" indent="0"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«Использование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театрализованной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деятельности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коррекционной работе с детьми с нарушениями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речи».</a:t>
            </a: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(выступление на РМО 10.12.2015 год)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Автор:</a:t>
            </a: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Мальцева Н.И.,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воспитатель                                                 старшей группы                                                          компенсирующей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направленности. </a:t>
            </a: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000108"/>
            <a:ext cx="307183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Являюсь руководителем районного методического объединения воспитателей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огопедических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рупп.</a:t>
            </a:r>
          </a:p>
        </p:txBody>
      </p:sp>
      <p:pic>
        <p:nvPicPr>
          <p:cNvPr id="7" name="Рисунок 6" descr="J:\DCIM\101_PANA\P101007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14752"/>
            <a:ext cx="3643338" cy="265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DCIM\101_PANA\P101006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14752"/>
            <a:ext cx="3571900" cy="265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228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Участие в педсоветах.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70310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Активно участвую в педсоветах.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Выступала с презентацией звучащих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игрушек «Надежды маленький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оркестрик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http://50ds.ru/img/_3MO0U79C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3"/>
            <a:ext cx="7215238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24204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Кружковая работа.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642918"/>
            <a:ext cx="79296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Являюсь руководителем кружка п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 краеведению «Росток»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71546"/>
            <a:ext cx="7465506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 расширение знаний детей о родном крае.</a:t>
            </a: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70855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Результат: сформирован устойчивый интерес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 изучению родного края, городов КМВ.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J:\DCIM\101_PANA\P10100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75724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242048" cy="3228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Самообразование и проектная деятельность.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42"/>
            <a:ext cx="735811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Работала по теме «Использование 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1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немотехники в развитии речи детей».</a:t>
            </a:r>
            <a:endParaRPr lang="ru-RU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434" name="Picture 2" descr="C:\Users\CHAMPION\Desktop\yyyy\P101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3714776" cy="2500330"/>
          </a:xfrm>
          <a:prstGeom prst="rect">
            <a:avLst/>
          </a:prstGeom>
          <a:noFill/>
        </p:spPr>
      </p:pic>
      <p:pic>
        <p:nvPicPr>
          <p:cNvPr id="8" name="Picture 3" descr="C:\Users\CHAMPION\Desktop\yyyy\P1010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857232"/>
            <a:ext cx="4000528" cy="25181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286124"/>
            <a:ext cx="750099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Анализируя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проведенной работы, можно сделать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вывод,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использование приемов мнемотехники у детей с ОНР заметно облегчает овладение составлением рассказов-описаний о предмете. Кроме того, наличие зрительного плана делает рассказы чёткими, связными, полными, последовательными.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использование приема мнемотехники в коррекционно-образовательной работе с воспитанниками, помогает в развитии основных психических процессов – памяти, внимания, образного мышления и сокращает время обучения связной речи у детей с ОНР.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4629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с воспитанниками.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56"/>
            <a:ext cx="76787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Проведён конкурс «Живи в стихах, моя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Россия»,</a:t>
            </a:r>
          </a:p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освящённый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Дню Единства.</a:t>
            </a:r>
            <a:endParaRPr lang="ru-RU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643050"/>
            <a:ext cx="7322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Цель: повышение у детей чувства патриотизма</a:t>
            </a:r>
          </a:p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ерез заучивание стихотворений о Родине.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J:\Детский Сад\02.11.2015 год\IMG_00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342902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:\Детский Сад\02.11.2015 год\IMG_00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00306"/>
            <a:ext cx="31130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Детский Сад\02.11.2015 год\IMG_00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643446"/>
            <a:ext cx="33575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:\Детский Сад\02.11.2015 год\IMG_00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643446"/>
            <a:ext cx="37560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420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Работа с педагогами.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6838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Проведение мастер-класса по теме </a:t>
            </a:r>
          </a:p>
          <a:p>
            <a:pPr algn="ctr"/>
            <a:r>
              <a:rPr lang="ru-RU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</a:t>
            </a:r>
            <a:r>
              <a:rPr lang="ru-RU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рганизация и проведение сюжетно-ролевых игр».</a:t>
            </a:r>
            <a:endParaRPr lang="ru-RU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Показала подготовку и проведение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южетно </a:t>
            </a:r>
            <a:r>
              <a:rPr lang="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–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ролевой игры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«На пикник», предложила молодым воспитателям памятку «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Секретики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проведения ролевых игр»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J:\DCIM\101_PANA\P10100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72152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0040"/>
            <a:ext cx="6842024" cy="537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Работа с родителями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857232"/>
            <a:ext cx="764386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выставок из природного материала «Дары осени», выставки к празднику Пасхи </a:t>
            </a:r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«Пасхальный перезвон».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928802"/>
            <a:ext cx="371491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J:\DCIM\101_PANA\P1010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928801"/>
            <a:ext cx="3500462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DCIM\101_PANA\P10100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00570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:\DCIM\101_PANA\P10100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500570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193</TotalTime>
  <Words>434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  Презентация </vt:lpstr>
      <vt:lpstr>                                                    2015 год Получила высшую квалификационную категорию. </vt:lpstr>
      <vt:lpstr>Участие в методических объединениях.</vt:lpstr>
      <vt:lpstr>      Участие в педсоветах.</vt:lpstr>
      <vt:lpstr>Кружковая работа. </vt:lpstr>
      <vt:lpstr>Самообразование и проектная деятельность.</vt:lpstr>
      <vt:lpstr>Работа с воспитанниками.</vt:lpstr>
      <vt:lpstr>Работа с педагогами.</vt:lpstr>
      <vt:lpstr>Работа с родителями</vt:lpstr>
      <vt:lpstr>Мои перспективы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CHAMPION</dc:creator>
  <cp:lastModifiedBy>CHAMPION</cp:lastModifiedBy>
  <cp:revision>21</cp:revision>
  <dcterms:created xsi:type="dcterms:W3CDTF">2016-05-17T15:46:37Z</dcterms:created>
  <dcterms:modified xsi:type="dcterms:W3CDTF">2016-05-19T18:39:59Z</dcterms:modified>
</cp:coreProperties>
</file>