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4214818"/>
            <a:ext cx="4714908" cy="1571636"/>
          </a:xfrm>
        </p:spPr>
        <p:txBody>
          <a:bodyPr/>
          <a:lstStyle/>
          <a:p>
            <a:r>
              <a:rPr lang="ru-RU" dirty="0" smtClean="0"/>
              <a:t>Автор: учитель - сурдопедагог</a:t>
            </a:r>
          </a:p>
          <a:p>
            <a:r>
              <a:rPr lang="ru-RU" dirty="0" smtClean="0"/>
              <a:t>Мокрушина Е.С.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68760"/>
            <a:ext cx="8429684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«Старый дед и внучек»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1538" y="357166"/>
            <a:ext cx="7715304" cy="7529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Прочитайте данные понятия. Каким термином можно обобщить данные понятия?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3939" r="4546" b="3636"/>
          <a:stretch/>
        </p:blipFill>
        <p:spPr bwMode="auto">
          <a:xfrm>
            <a:off x="-17482" y="1340768"/>
            <a:ext cx="8978529" cy="4403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7901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9401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53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282" y="285728"/>
            <a:ext cx="8472518" cy="63579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Старый дед и внучек.</a:t>
            </a:r>
          </a:p>
          <a:p>
            <a:pPr>
              <a:buNone/>
            </a:pPr>
            <a:r>
              <a:rPr lang="ru-RU" dirty="0" smtClean="0"/>
              <a:t>          Стал дед очень стар. Ноги у него не ходили, глаза не видели, уши не слышали, зубов не было. И когда он ел, у него текло назад изо рта. Сын и невестка перестали его за стол сажать, а давали ему обедать за печкой. Снесли ему раз обедать в чашке. Он хотел ее подвинуть, да уронил и разбил. Невестка стала бранить старика за то, что он им все в доме портит и чашки бьет, и сказала, что теперь она ему будет давать обедать в лоханке. Старик только вздохнул и ничего не сказал. Сидят раз муж с женой дома и смотрят – сынишка их на полу дощечками играет – что-то слаживает. Отец и спросил:</a:t>
            </a:r>
          </a:p>
          <a:p>
            <a:pPr>
              <a:buNone/>
            </a:pPr>
            <a:r>
              <a:rPr lang="ru-RU" dirty="0" smtClean="0"/>
              <a:t>        — Что ты это делаешь, Миша?</a:t>
            </a:r>
          </a:p>
          <a:p>
            <a:pPr>
              <a:buNone/>
            </a:pPr>
            <a:r>
              <a:rPr lang="ru-RU" dirty="0" smtClean="0"/>
              <a:t>        А Миша и говорит:</a:t>
            </a:r>
          </a:p>
          <a:p>
            <a:pPr>
              <a:buNone/>
            </a:pPr>
            <a:r>
              <a:rPr lang="ru-RU" dirty="0" smtClean="0"/>
              <a:t>        — Это я, батюшка, лоханку делаю. Когда вы с матушкой стары будете, чтобы вас из этой лоханки кормить</a:t>
            </a:r>
          </a:p>
          <a:p>
            <a:pPr>
              <a:buNone/>
            </a:pPr>
            <a:r>
              <a:rPr lang="ru-RU" dirty="0" smtClean="0"/>
              <a:t>      Муж с женой поглядели друг на друга и заплакали. Им стало стыдно за то, что </a:t>
            </a:r>
          </a:p>
          <a:p>
            <a:pPr>
              <a:buNone/>
            </a:pPr>
            <a:r>
              <a:rPr lang="ru-RU" dirty="0" smtClean="0"/>
              <a:t>       они так обижали старика; и стали с тех пор сажать его за стол и ухаживать за ним.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 flipV="1">
            <a:off x="571472" y="6126163"/>
            <a:ext cx="8115328" cy="889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https://f5d5df18-a-62cb3a1a-s-sites.googlegroups.com/site/hudoznikmgmatveev/illustracii/%D0%A1%D1%82%D0%B0%D1%80%D1%8B%D0%B9%20%D0%B4%D0%B5%D0%B4%20%D0%B8%20%D0%B2%D0%BD%D1%83%D1%87%D0%B5%D0%BA%20.jpg?attachauth=ANoY7crZmKUOqIle6w7sIDmvwnk-QM_JBqIBH1MKhpos6YZy5Dv7CUHeji0vylXkOJ7HMzTFb4GCcdxK7qmiJyYSJ1X9IOWiozxzzc5cSF6uG2b_y3ZJ82ytVAquURxuChX6sroNvLrH7yE0oJnBaKmPJF4w5MoMVWsjOEeCSSxmigcQZVnVlpvB_RscUcorui3YDpXG6JXDZrCZKKjBi5S0TLiuiFWf6fvZS5wX5KYFN2Ur8ccbm3TvtgcCS6PAgk4DL39cvQoHiTssbCHNxRbQlrTN_x_ANzzP5Udh74a8xyaQ3oKtYzELUz7UIrXr9XaEER6a_DdGUARvLrBq70nWzaq8nKOWmnsRhzUW8YcjlJ0hMwF_xR0%3D&amp;attredirects=0"/>
          <p:cNvPicPr>
            <a:picLocks noChangeAspect="1" noChangeArrowheads="1"/>
          </p:cNvPicPr>
          <p:nvPr/>
        </p:nvPicPr>
        <p:blipFill>
          <a:blip r:embed="rId2"/>
          <a:srcRect l="12575" t="13168" r="11978" b="1261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428860" y="6715124"/>
            <a:ext cx="5726693" cy="1428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214290"/>
            <a:ext cx="8429684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Вопросы по тексту</a:t>
            </a:r>
            <a:r>
              <a:rPr lang="ru-RU" sz="2400" b="1" dirty="0" smtClean="0"/>
              <a:t>: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800" dirty="0" smtClean="0"/>
              <a:t>Какой стал дед?</a:t>
            </a:r>
          </a:p>
          <a:p>
            <a:pPr>
              <a:buNone/>
            </a:pPr>
            <a:r>
              <a:rPr lang="ru-RU" sz="2800" dirty="0" smtClean="0"/>
              <a:t>Как ел дед?</a:t>
            </a:r>
          </a:p>
          <a:p>
            <a:pPr>
              <a:buNone/>
            </a:pPr>
            <a:r>
              <a:rPr lang="ru-RU" sz="2800" dirty="0" smtClean="0"/>
              <a:t>Почему перестали сажать за стол деда?</a:t>
            </a:r>
          </a:p>
          <a:p>
            <a:pPr>
              <a:buNone/>
            </a:pPr>
            <a:r>
              <a:rPr lang="ru-RU" sz="2800" dirty="0" smtClean="0"/>
              <a:t>За что бранила невестка старика?</a:t>
            </a:r>
          </a:p>
          <a:p>
            <a:pPr>
              <a:buNone/>
            </a:pPr>
            <a:r>
              <a:rPr lang="ru-RU" sz="2800" dirty="0" smtClean="0"/>
              <a:t>В какой посуде стали давать старику обед?</a:t>
            </a:r>
          </a:p>
          <a:p>
            <a:pPr>
              <a:buNone/>
            </a:pPr>
            <a:r>
              <a:rPr lang="ru-RU" sz="2800" dirty="0" smtClean="0"/>
              <a:t>Что делал Миша?</a:t>
            </a:r>
          </a:p>
          <a:p>
            <a:pPr>
              <a:buNone/>
            </a:pPr>
            <a:r>
              <a:rPr lang="ru-RU" sz="2800" dirty="0" smtClean="0"/>
              <a:t>Почему невестка и сын заплакали?</a:t>
            </a:r>
          </a:p>
          <a:p>
            <a:pPr>
              <a:buNone/>
            </a:pPr>
            <a:r>
              <a:rPr lang="ru-RU" sz="2800" dirty="0" smtClean="0"/>
              <a:t>Чем закончился </a:t>
            </a:r>
            <a:r>
              <a:rPr lang="ru-RU" sz="2800" dirty="0" smtClean="0"/>
              <a:t>рассказ?</a:t>
            </a:r>
          </a:p>
          <a:p>
            <a:pPr>
              <a:buNone/>
            </a:pPr>
            <a:r>
              <a:rPr lang="ru-RU" sz="2800" dirty="0" smtClean="0"/>
              <a:t>Какое чувство вызывает у вас старик?</a:t>
            </a:r>
          </a:p>
          <a:p>
            <a:pPr>
              <a:buNone/>
            </a:pPr>
            <a:r>
              <a:rPr lang="ru-RU" sz="2800" dirty="0" smtClean="0"/>
              <a:t>Как бы вы поступили на месте сына и невестки?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500166" y="6286520"/>
            <a:ext cx="6234130" cy="569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428604"/>
            <a:ext cx="8358246" cy="5786478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5400" b="1" dirty="0" smtClean="0"/>
              <a:t>Молодцы!</a:t>
            </a:r>
            <a:endParaRPr lang="ru-RU" sz="5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FF00"/>
      </a:dk1>
      <a:lt1>
        <a:sysClr val="window" lastClr="000000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230</TotalTime>
  <Words>304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«Старый дед и внучек»</vt:lpstr>
      <vt:lpstr>Слайд 2</vt:lpstr>
      <vt:lpstr>Слайд 3</vt:lpstr>
      <vt:lpstr>              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11</cp:revision>
  <dcterms:created xsi:type="dcterms:W3CDTF">2016-12-18T15:07:43Z</dcterms:created>
  <dcterms:modified xsi:type="dcterms:W3CDTF">2017-06-04T18:35:37Z</dcterms:modified>
</cp:coreProperties>
</file>