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eo-Map--US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2619" y="0"/>
            <a:ext cx="5601381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652120" y="5301208"/>
            <a:ext cx="3034680" cy="79479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en-US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Longhouse</a:t>
            </a:r>
            <a:endParaRPr lang="ru-RU" sz="42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Teepee</a:t>
            </a:r>
            <a:endParaRPr lang="ru-RU" dirty="0"/>
          </a:p>
        </p:txBody>
      </p:sp>
      <p:pic>
        <p:nvPicPr>
          <p:cNvPr id="5" name="Рисунок 4" descr="teepe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2585868" cy="3248102"/>
          </a:xfrm>
          <a:prstGeom prst="rect">
            <a:avLst/>
          </a:prstGeom>
        </p:spPr>
      </p:pic>
      <p:pic>
        <p:nvPicPr>
          <p:cNvPr id="6" name="Рисунок 5" descr="9c1f1343713c13615f480ff28494b95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420888"/>
            <a:ext cx="5074599" cy="2908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cfed0394bd5b64851474907428c33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268760"/>
            <a:ext cx="6465887" cy="518928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Activity time!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7a174d9e04bdd400f62e67a4f2f4f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4968552" cy="68625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1e05c22a859f4fa7ea60e7d1cac244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30577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or, as </a:t>
            </a:r>
            <a:r>
              <a:rPr lang="en-US" dirty="0" err="1" smtClean="0"/>
              <a:t>Cherockee</a:t>
            </a:r>
            <a:r>
              <a:rPr lang="en-US" dirty="0" smtClean="0"/>
              <a:t> said, “We </a:t>
            </a:r>
            <a:r>
              <a:rPr lang="en-US" dirty="0" smtClean="0"/>
              <a:t>should meet </a:t>
            </a:r>
            <a:r>
              <a:rPr lang="en-US" dirty="0" smtClean="0"/>
              <a:t>again”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Doh nah dah go huh ee</a:t>
            </a:r>
            <a:endParaRPr lang="ru-RU" b="1" dirty="0"/>
          </a:p>
        </p:txBody>
      </p:sp>
      <p:pic>
        <p:nvPicPr>
          <p:cNvPr id="4" name="Рисунок 3" descr="green-corn-dance-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132856"/>
            <a:ext cx="7056784" cy="4301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</TotalTime>
  <Words>23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Слайд 1</vt:lpstr>
      <vt:lpstr>Слайд 2</vt:lpstr>
      <vt:lpstr>Слайд 3</vt:lpstr>
      <vt:lpstr>Teepee</vt:lpstr>
      <vt:lpstr>Activity time!</vt:lpstr>
      <vt:lpstr>Слайд 6</vt:lpstr>
      <vt:lpstr>Слайд 7</vt:lpstr>
      <vt:lpstr>Doh nah dah go huh ee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DariaKosh</dc:creator>
  <cp:lastModifiedBy>DariaKosh</cp:lastModifiedBy>
  <cp:revision>4</cp:revision>
  <dcterms:created xsi:type="dcterms:W3CDTF">2016-12-12T17:04:14Z</dcterms:created>
  <dcterms:modified xsi:type="dcterms:W3CDTF">2016-12-12T17:32:51Z</dcterms:modified>
</cp:coreProperties>
</file>