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3" r:id="rId4"/>
    <p:sldId id="265" r:id="rId5"/>
    <p:sldId id="267" r:id="rId6"/>
    <p:sldId id="266" r:id="rId7"/>
    <p:sldId id="264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000"/>
    <a:srgbClr val="753805"/>
    <a:srgbClr val="7A0000"/>
    <a:srgbClr val="2A7E54"/>
    <a:srgbClr val="FFFFCC"/>
    <a:srgbClr val="008000"/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5EEE72B-1567-456C-B880-88131CACBD24}" type="datetimeFigureOut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914C67E-5D27-4E3C-A062-9DC76F3C1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64A7B2B-32EB-45FB-A0CA-9ECFAC0DC031}" type="datetimeFigureOut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D207F7A-4FFD-4E3D-8DF5-6FA523A8E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E7B3A2-AE54-4938-BD7E-92F5E1599CD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7B70B8-AB37-45A5-B1AE-1700211CDA4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19B0579-A514-470D-9187-3B8343797CC2}" type="slidenum">
              <a:rPr lang="ru-RU" sz="1200">
                <a:latin typeface="Calibri" pitchFamily="34" charset="0"/>
              </a:rPr>
              <a:pPr algn="r"/>
              <a:t>4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509F2-706A-44EF-91DD-3B86E7ADCEB4}" type="datetimeFigureOut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A9946-AF8D-4C4A-98B8-E074D05C4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A64E7-2D05-452D-ACE4-4DF4EA2D4A48}" type="datetimeFigureOut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CD5A3-2DEB-4139-A648-23C2A11A5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44C7A-8622-48CD-9E19-AFD635A5BCBF}" type="datetimeFigureOut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0484A-AD37-40D1-854C-9B18FCABB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6AF0-E49C-4ECE-8064-F1E298EEB671}" type="datetimeFigureOut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47911-D31B-4F66-928B-68A36CC65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890F6-5434-4B2A-B3A6-EE3751A5F7B5}" type="datetimeFigureOut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2A11E-7CC4-4873-8AF0-5AA7B3F15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8A357-131E-4013-95E7-BE6780100F47}" type="datetimeFigureOut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4F2E4-B0C9-483A-A362-9BFC7F5C5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2D9C3-5BA2-44D8-AFD2-616F4E0B002A}" type="datetimeFigureOut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462E0-3D65-48EE-B79E-1BE18959B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0660B-BFDA-4B26-956B-07A500C30E72}" type="datetimeFigureOut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1ABC5-52D7-449F-9325-17F0E17DE1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4C5E0-BCEF-4DD9-A262-699AA0003DB5}" type="datetimeFigureOut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E1500-9C1C-4088-953C-54C26D867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D2B92-FFEE-4ADA-8F70-49127078D609}" type="datetimeFigureOut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EC53C-F8E6-46A1-BFE8-740197263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6A9B3-7D8D-4E4A-9F54-50F086D59884}" type="datetimeFigureOut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053D4-3B78-4FD4-AEAB-B28750972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5A1B9F-D97C-46F7-943A-8FF067AD91EA}" type="datetimeFigureOut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948D7E-1B71-4833-BB17-1EBD4E5B7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432050" y="1244600"/>
            <a:ext cx="4164013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600" b="1">
                <a:solidFill>
                  <a:srgbClr val="008000"/>
                </a:solidFill>
                <a:latin typeface="Bradley Hand ITC" pitchFamily="66" charset="0"/>
              </a:rPr>
              <a:t>Earth</a:t>
            </a:r>
          </a:p>
          <a:p>
            <a:pPr algn="ctr"/>
            <a:r>
              <a:rPr lang="en-US" sz="6600" b="1">
                <a:solidFill>
                  <a:srgbClr val="008000"/>
                </a:solidFill>
                <a:latin typeface="Bradley Hand ITC" pitchFamily="66" charset="0"/>
              </a:rPr>
              <a:t>is our home</a:t>
            </a:r>
          </a:p>
          <a:p>
            <a:pPr algn="ctr"/>
            <a:endParaRPr lang="ru-RU" sz="6600" b="1">
              <a:solidFill>
                <a:srgbClr val="008000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5"/>
          <p:cNvSpPr>
            <a:spLocks noGrp="1"/>
          </p:cNvSpPr>
          <p:nvPr>
            <p:ph idx="1"/>
          </p:nvPr>
        </p:nvSpPr>
        <p:spPr>
          <a:xfrm>
            <a:off x="2051050" y="1341438"/>
            <a:ext cx="6840538" cy="482441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Char char="-"/>
            </a:pPr>
            <a:r>
              <a:rPr lang="en-US" dirty="0" smtClean="0"/>
              <a:t>is the world around us.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dirty="0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u="sng" dirty="0" smtClean="0"/>
              <a:t>It is: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Char char="Ø"/>
            </a:pPr>
            <a:r>
              <a:rPr lang="en-US" dirty="0" smtClean="0"/>
              <a:t> Sky, clouds and are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Char char="Ø"/>
            </a:pPr>
            <a:r>
              <a:rPr lang="en-US" dirty="0" smtClean="0"/>
              <a:t> Land, water and plants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Char char="Ø"/>
            </a:pPr>
            <a:r>
              <a:rPr lang="en-US" dirty="0" smtClean="0"/>
              <a:t> Birds and fish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Char char="Ø"/>
            </a:pPr>
            <a:r>
              <a:rPr lang="en-US" dirty="0" smtClean="0"/>
              <a:t> Animals and men</a:t>
            </a:r>
            <a:endParaRPr lang="ru-RU" dirty="0" smtClean="0"/>
          </a:p>
        </p:txBody>
      </p:sp>
      <p:pic>
        <p:nvPicPr>
          <p:cNvPr id="17410" name="Рисунок 19" descr="Рисунок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636588"/>
            <a:ext cx="683895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979613" y="333375"/>
            <a:ext cx="6840537" cy="777875"/>
          </a:xfrm>
        </p:spPr>
        <p:txBody>
          <a:bodyPr/>
          <a:lstStyle/>
          <a:p>
            <a:r>
              <a:rPr lang="en-US" smtClean="0">
                <a:solidFill>
                  <a:srgbClr val="7A0000"/>
                </a:solidFill>
              </a:rPr>
              <a:t>Environment</a:t>
            </a:r>
            <a:endParaRPr lang="ru-RU" smtClean="0">
              <a:solidFill>
                <a:srgbClr val="7A0000"/>
              </a:solidFill>
            </a:endParaRPr>
          </a:p>
        </p:txBody>
      </p:sp>
      <p:pic>
        <p:nvPicPr>
          <p:cNvPr id="17413" name="Picture 5" descr="blog_5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4365625"/>
            <a:ext cx="3119438" cy="2144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5"/>
          <p:cNvSpPr>
            <a:spLocks noGrp="1"/>
          </p:cNvSpPr>
          <p:nvPr>
            <p:ph idx="1"/>
          </p:nvPr>
        </p:nvSpPr>
        <p:spPr>
          <a:xfrm>
            <a:off x="1979613" y="2033588"/>
            <a:ext cx="6696075" cy="4824412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dirty="0" err="1" smtClean="0"/>
              <a:t>When</a:t>
            </a:r>
            <a:r>
              <a:rPr lang="ru-RU" dirty="0" smtClean="0"/>
              <a:t> </a:t>
            </a:r>
            <a:r>
              <a:rPr lang="ru-RU" dirty="0" err="1" smtClean="0"/>
              <a:t>brushing</a:t>
            </a:r>
            <a:r>
              <a:rPr lang="ru-RU" dirty="0" smtClean="0"/>
              <a:t> </a:t>
            </a:r>
            <a:r>
              <a:rPr lang="ru-RU" dirty="0" err="1" smtClean="0"/>
              <a:t>teeth</a:t>
            </a:r>
            <a:r>
              <a:rPr lang="ru-RU" dirty="0" smtClean="0"/>
              <a:t>, </a:t>
            </a:r>
            <a:r>
              <a:rPr lang="ru-RU" dirty="0" err="1" smtClean="0"/>
              <a:t>turn</a:t>
            </a:r>
            <a:r>
              <a:rPr lang="ru-RU" dirty="0" smtClean="0"/>
              <a:t> </a:t>
            </a:r>
            <a:r>
              <a:rPr lang="ru-RU" dirty="0" err="1" smtClean="0"/>
              <a:t>off</a:t>
            </a:r>
            <a:r>
              <a:rPr lang="ru-RU" dirty="0" smtClean="0"/>
              <a:t> 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water</a:t>
            </a:r>
            <a:r>
              <a:rPr lang="ru-RU" dirty="0" smtClean="0"/>
              <a:t> </a:t>
            </a:r>
          </a:p>
        </p:txBody>
      </p:sp>
      <p:pic>
        <p:nvPicPr>
          <p:cNvPr id="20483" name="Рисунок 9" descr="Рисунок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836613"/>
            <a:ext cx="5541962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59113" y="404813"/>
            <a:ext cx="5903912" cy="777875"/>
          </a:xfrm>
        </p:spPr>
        <p:txBody>
          <a:bodyPr/>
          <a:lstStyle/>
          <a:p>
            <a:r>
              <a:rPr lang="en-US" sz="4000" smtClean="0">
                <a:solidFill>
                  <a:srgbClr val="753805"/>
                </a:solidFill>
              </a:rPr>
              <a:t>Keeping the environment</a:t>
            </a:r>
            <a:endParaRPr lang="ru-RU" sz="4000" smtClean="0">
              <a:solidFill>
                <a:srgbClr val="753805"/>
              </a:solidFill>
            </a:endParaRPr>
          </a:p>
        </p:txBody>
      </p:sp>
      <p:pic>
        <p:nvPicPr>
          <p:cNvPr id="20485" name="Picture 5" descr="5923c8adc1cdcf445eb71d8100587c5e_brush-teeth-clipart-brush-teeth-with-dirty-water-clipart_472-5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2924175"/>
            <a:ext cx="2768600" cy="3448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5"/>
          <p:cNvSpPr>
            <a:spLocks noGrp="1"/>
          </p:cNvSpPr>
          <p:nvPr>
            <p:ph idx="4294967295"/>
          </p:nvPr>
        </p:nvSpPr>
        <p:spPr>
          <a:xfrm>
            <a:off x="2051050" y="1341438"/>
            <a:ext cx="6840538" cy="482441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dirty="0" err="1" smtClean="0"/>
              <a:t>Turn</a:t>
            </a:r>
            <a:r>
              <a:rPr lang="ru-RU" dirty="0" smtClean="0"/>
              <a:t> </a:t>
            </a:r>
            <a:r>
              <a:rPr lang="ru-RU" dirty="0" err="1" smtClean="0"/>
              <a:t>off</a:t>
            </a:r>
            <a:r>
              <a:rPr lang="ru-RU" dirty="0" smtClean="0"/>
              <a:t> 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light</a:t>
            </a:r>
            <a:r>
              <a:rPr lang="ru-RU" dirty="0" smtClean="0"/>
              <a:t> </a:t>
            </a:r>
            <a:r>
              <a:rPr lang="ru-RU" dirty="0" err="1" smtClean="0"/>
              <a:t>when</a:t>
            </a:r>
            <a:r>
              <a:rPr lang="ru-RU" dirty="0" smtClean="0"/>
              <a:t> </a:t>
            </a:r>
            <a:r>
              <a:rPr lang="ru-RU" dirty="0" err="1" smtClean="0"/>
              <a:t>you</a:t>
            </a:r>
            <a:r>
              <a:rPr lang="ru-RU" dirty="0" smtClean="0"/>
              <a:t> </a:t>
            </a:r>
            <a:r>
              <a:rPr lang="ru-RU" dirty="0" err="1" smtClean="0"/>
              <a:t>leave</a:t>
            </a:r>
            <a:r>
              <a:rPr lang="ru-RU" dirty="0" smtClean="0"/>
              <a:t> 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room</a:t>
            </a:r>
            <a:r>
              <a:rPr lang="ru-RU" dirty="0" smtClean="0"/>
              <a:t> </a:t>
            </a:r>
          </a:p>
        </p:txBody>
      </p:sp>
      <p:pic>
        <p:nvPicPr>
          <p:cNvPr id="24579" name="Рисунок 19" descr="Рисунок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620713"/>
            <a:ext cx="683895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79613" y="333375"/>
            <a:ext cx="6840537" cy="777875"/>
          </a:xfrm>
        </p:spPr>
        <p:txBody>
          <a:bodyPr/>
          <a:lstStyle/>
          <a:p>
            <a:r>
              <a:rPr lang="en-US" smtClean="0">
                <a:solidFill>
                  <a:srgbClr val="753805"/>
                </a:solidFill>
              </a:rPr>
              <a:t>Keeping the environment</a:t>
            </a:r>
            <a:endParaRPr lang="ru-RU" smtClean="0">
              <a:solidFill>
                <a:srgbClr val="753805"/>
              </a:solidFill>
            </a:endParaRPr>
          </a:p>
        </p:txBody>
      </p:sp>
      <p:pic>
        <p:nvPicPr>
          <p:cNvPr id="24582" name="Picture 6" descr="6360964461574548021182653431_turn-off-lights-cartoon-clipart-3xIES3-cli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2050" y="2636838"/>
            <a:ext cx="3078163" cy="3806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5"/>
          <p:cNvSpPr>
            <a:spLocks noGrp="1"/>
          </p:cNvSpPr>
          <p:nvPr>
            <p:ph idx="4294967295"/>
          </p:nvPr>
        </p:nvSpPr>
        <p:spPr>
          <a:xfrm>
            <a:off x="1979613" y="2033588"/>
            <a:ext cx="6696075" cy="482441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n-US" dirty="0" smtClean="0"/>
              <a:t>Through your trash only to the bin</a:t>
            </a:r>
            <a:endParaRPr lang="ru-RU" dirty="0" smtClean="0"/>
          </a:p>
        </p:txBody>
      </p:sp>
      <p:pic>
        <p:nvPicPr>
          <p:cNvPr id="27651" name="Рисунок 9" descr="Рисунок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692150"/>
            <a:ext cx="5541963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484438" y="333375"/>
            <a:ext cx="6191250" cy="777875"/>
          </a:xfrm>
        </p:spPr>
        <p:txBody>
          <a:bodyPr/>
          <a:lstStyle/>
          <a:p>
            <a:r>
              <a:rPr lang="en-US" sz="4000" smtClean="0">
                <a:solidFill>
                  <a:srgbClr val="753805"/>
                </a:solidFill>
              </a:rPr>
              <a:t>Keeping the environment</a:t>
            </a:r>
            <a:endParaRPr lang="ru-RU" sz="4000" smtClean="0">
              <a:solidFill>
                <a:srgbClr val="753805"/>
              </a:solidFill>
            </a:endParaRPr>
          </a:p>
        </p:txBody>
      </p:sp>
      <p:pic>
        <p:nvPicPr>
          <p:cNvPr id="27654" name="Picture 6" descr="dustb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2781300"/>
            <a:ext cx="3521075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5"/>
          <p:cNvSpPr>
            <a:spLocks noGrp="1"/>
          </p:cNvSpPr>
          <p:nvPr>
            <p:ph idx="4294967295"/>
          </p:nvPr>
        </p:nvSpPr>
        <p:spPr>
          <a:xfrm>
            <a:off x="1979613" y="2205038"/>
            <a:ext cx="6696075" cy="465296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n-US" dirty="0" smtClean="0"/>
              <a:t>W</a:t>
            </a:r>
            <a:r>
              <a:rPr lang="ru-RU" dirty="0" err="1" smtClean="0"/>
              <a:t>alk</a:t>
            </a:r>
            <a:r>
              <a:rPr lang="ru-RU" dirty="0" smtClean="0"/>
              <a:t> </a:t>
            </a:r>
            <a:r>
              <a:rPr lang="ru-RU" dirty="0" err="1" smtClean="0"/>
              <a:t>or</a:t>
            </a:r>
            <a:r>
              <a:rPr lang="ru-RU" dirty="0" smtClean="0"/>
              <a:t> </a:t>
            </a:r>
            <a:r>
              <a:rPr lang="ru-RU" dirty="0" err="1" smtClean="0"/>
              <a:t>take</a:t>
            </a:r>
            <a:r>
              <a:rPr lang="ru-RU" dirty="0" smtClean="0"/>
              <a:t> </a:t>
            </a:r>
            <a:r>
              <a:rPr lang="ru-RU" dirty="0" err="1" smtClean="0"/>
              <a:t>your</a:t>
            </a:r>
            <a:r>
              <a:rPr lang="ru-RU" dirty="0" smtClean="0"/>
              <a:t> </a:t>
            </a:r>
            <a:r>
              <a:rPr lang="ru-RU" dirty="0" err="1" smtClean="0"/>
              <a:t>bicycle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school</a:t>
            </a:r>
            <a:r>
              <a:rPr lang="en-US" dirty="0" smtClean="0"/>
              <a:t>, not a car</a:t>
            </a:r>
            <a:endParaRPr lang="ru-RU" dirty="0" smtClean="0"/>
          </a:p>
        </p:txBody>
      </p:sp>
      <p:pic>
        <p:nvPicPr>
          <p:cNvPr id="26627" name="Рисунок 9" descr="Рисунок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836613"/>
            <a:ext cx="5541962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771775" y="333375"/>
            <a:ext cx="5903913" cy="777875"/>
          </a:xfrm>
        </p:spPr>
        <p:txBody>
          <a:bodyPr/>
          <a:lstStyle/>
          <a:p>
            <a:r>
              <a:rPr lang="en-US" sz="4000" smtClean="0">
                <a:solidFill>
                  <a:srgbClr val="753805"/>
                </a:solidFill>
              </a:rPr>
              <a:t>Keeping the environment</a:t>
            </a:r>
            <a:endParaRPr lang="ru-RU" sz="4000" smtClean="0">
              <a:solidFill>
                <a:srgbClr val="753805"/>
              </a:solidFill>
            </a:endParaRPr>
          </a:p>
        </p:txBody>
      </p:sp>
      <p:pic>
        <p:nvPicPr>
          <p:cNvPr id="26630" name="Picture 6" descr="d9939c37194d9cb9b2f22cc7b5b5c70e_free-cycling-activities-gearies-primary-school-biking-with-friends-clipart_1300-4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3500438"/>
            <a:ext cx="6267450" cy="2386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5"/>
          <p:cNvSpPr txBox="1">
            <a:spLocks/>
          </p:cNvSpPr>
          <p:nvPr/>
        </p:nvSpPr>
        <p:spPr>
          <a:xfrm>
            <a:off x="2124075" y="476250"/>
            <a:ext cx="6408738" cy="38163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lnSpc>
                <a:spcPct val="90000"/>
              </a:lnSpc>
              <a:buFont typeface="Arial" charset="0"/>
              <a:buNone/>
            </a:pPr>
            <a:endParaRPr lang="ru-RU" sz="1300" b="1" i="1">
              <a:latin typeface="Times New Roman" pitchFamily="18" charset="0"/>
            </a:endParaRPr>
          </a:p>
        </p:txBody>
      </p:sp>
      <p:sp>
        <p:nvSpPr>
          <p:cNvPr id="21506" name="Содержимое 5"/>
          <p:cNvSpPr txBox="1">
            <a:spLocks/>
          </p:cNvSpPr>
          <p:nvPr/>
        </p:nvSpPr>
        <p:spPr bwMode="auto">
          <a:xfrm>
            <a:off x="2195513" y="5229225"/>
            <a:ext cx="65532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buFont typeface="Arial" charset="0"/>
              <a:buNone/>
            </a:pPr>
            <a:endParaRPr lang="ru-RU" sz="1400" b="1" i="1">
              <a:latin typeface="Times New Roman" pitchFamily="18" charset="0"/>
            </a:endParaRPr>
          </a:p>
        </p:txBody>
      </p:sp>
      <p:pic>
        <p:nvPicPr>
          <p:cNvPr id="21507" name="Рисунок 5" descr="Рисунок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620713"/>
            <a:ext cx="5541963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/>
          </p:cNvSpPr>
          <p:nvPr/>
        </p:nvSpPr>
        <p:spPr bwMode="auto">
          <a:xfrm>
            <a:off x="2484438" y="333375"/>
            <a:ext cx="61912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rgbClr val="753805"/>
                </a:solidFill>
              </a:rPr>
              <a:t>The world we want to see</a:t>
            </a:r>
            <a:endParaRPr lang="ru-RU" sz="4000">
              <a:solidFill>
                <a:srgbClr val="753805"/>
              </a:solidFill>
            </a:endParaRPr>
          </a:p>
        </p:txBody>
      </p:sp>
      <p:pic>
        <p:nvPicPr>
          <p:cNvPr id="21510" name="Picture 6" descr="edc1a482666e8b07e031aab6b5ef0e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412875"/>
            <a:ext cx="2830513" cy="3314700"/>
          </a:xfrm>
          <a:prstGeom prst="rect">
            <a:avLst/>
          </a:prstGeom>
          <a:noFill/>
        </p:spPr>
      </p:pic>
      <p:pic>
        <p:nvPicPr>
          <p:cNvPr id="21511" name="Picture 7" descr="5c7286def198358ad2a17873ab8398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3141663"/>
            <a:ext cx="3154363" cy="316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91</Words>
  <Application>Microsoft Office PowerPoint</Application>
  <PresentationFormat>Экран (4:3)</PresentationFormat>
  <Paragraphs>22</Paragraphs>
  <Slides>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Environment</vt:lpstr>
      <vt:lpstr>Keeping the environment</vt:lpstr>
      <vt:lpstr>Keeping the environment</vt:lpstr>
      <vt:lpstr>Keeping the environment</vt:lpstr>
      <vt:lpstr>Keeping the environment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DariaKosh</cp:lastModifiedBy>
  <cp:revision>12</cp:revision>
  <dcterms:created xsi:type="dcterms:W3CDTF">2014-08-08T16:01:14Z</dcterms:created>
  <dcterms:modified xsi:type="dcterms:W3CDTF">2017-05-21T09:22:27Z</dcterms:modified>
</cp:coreProperties>
</file>