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eg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4" r:id="rId3"/>
    <p:sldId id="271" r:id="rId4"/>
    <p:sldId id="282" r:id="rId5"/>
    <p:sldId id="283" r:id="rId6"/>
    <p:sldId id="284" r:id="rId7"/>
    <p:sldId id="281" r:id="rId8"/>
    <p:sldId id="280" r:id="rId9"/>
    <p:sldId id="285" r:id="rId10"/>
    <p:sldId id="279" r:id="rId11"/>
    <p:sldId id="287" r:id="rId12"/>
    <p:sldId id="286" r:id="rId13"/>
    <p:sldId id="288" r:id="rId14"/>
    <p:sldId id="289" r:id="rId15"/>
    <p:sldId id="293" r:id="rId16"/>
    <p:sldId id="292" r:id="rId17"/>
    <p:sldId id="301" r:id="rId18"/>
    <p:sldId id="291" r:id="rId19"/>
    <p:sldId id="290" r:id="rId20"/>
    <p:sldId id="294" r:id="rId21"/>
    <p:sldId id="277" r:id="rId22"/>
    <p:sldId id="295" r:id="rId23"/>
    <p:sldId id="299" r:id="rId24"/>
    <p:sldId id="300" r:id="rId25"/>
  </p:sldIdLst>
  <p:sldSz cx="12192000" cy="6858000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3548" autoAdjust="0"/>
  </p:normalViewPr>
  <p:slideViewPr>
    <p:cSldViewPr>
      <p:cViewPr varScale="1">
        <p:scale>
          <a:sx n="70" d="100"/>
          <a:sy n="70" d="100"/>
        </p:scale>
        <p:origin x="690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6689-DD26-4507-A458-355CA32811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FB3-5689-4057-AA14-C174914DF7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6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6689-DD26-4507-A458-355CA32811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FB3-5689-4057-AA14-C174914DF7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69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6689-DD26-4507-A458-355CA32811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FB3-5689-4057-AA14-C174914DF7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9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503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673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805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345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61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40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282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52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6689-DD26-4507-A458-355CA32811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FB3-5689-4057-AA14-C174914DF7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304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96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315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34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6689-DD26-4507-A458-355CA32811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FB3-5689-4057-AA14-C174914DF7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7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6689-DD26-4507-A458-355CA32811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FB3-5689-4057-AA14-C174914DF7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2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6689-DD26-4507-A458-355CA32811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FB3-5689-4057-AA14-C174914DF7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60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6689-DD26-4507-A458-355CA32811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FB3-5689-4057-AA14-C174914DF7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88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6689-DD26-4507-A458-355CA32811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FB3-5689-4057-AA14-C174914DF7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30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6689-DD26-4507-A458-355CA32811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FB3-5689-4057-AA14-C174914DF7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5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6689-DD26-4507-A458-355CA32811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FB3-5689-4057-AA14-C174914DF7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6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26689-DD26-4507-A458-355CA32811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5DFB3-5689-4057-AA14-C174914DF7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31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57166"/>
            <a:ext cx="10972800" cy="1060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E1FDE-A63D-4A83-89BE-0F460681BA1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E0A96-B904-4E65-B37A-D48444DCB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81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0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0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91544" y="-99392"/>
            <a:ext cx="804508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января.</a:t>
            </a:r>
          </a:p>
          <a:p>
            <a:pPr algn="ctr"/>
            <a:r>
              <a:rPr lang="ru-RU" sz="8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Классная работа</a:t>
            </a:r>
            <a:endParaRPr lang="ru-RU" sz="8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8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верх 5"/>
          <p:cNvSpPr/>
          <p:nvPr/>
        </p:nvSpPr>
        <p:spPr>
          <a:xfrm>
            <a:off x="4160764" y="5094185"/>
            <a:ext cx="6399732" cy="639071"/>
          </a:xfrm>
          <a:prstGeom prst="ribbon2">
            <a:avLst>
              <a:gd name="adj1" fmla="val 33333"/>
              <a:gd name="adj2" fmla="val 50000"/>
            </a:avLst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>
              <a:rot lat="600000" lon="1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Вспоминай-ка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24583">
            <a:off x="594389" y="335466"/>
            <a:ext cx="2888522" cy="1889575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6744072" y="6183306"/>
            <a:ext cx="477032" cy="570081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7221104" y="5589240"/>
            <a:ext cx="171040" cy="1188132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Лента лицом вверх 9"/>
          <p:cNvSpPr/>
          <p:nvPr/>
        </p:nvSpPr>
        <p:spPr>
          <a:xfrm rot="21120000">
            <a:off x="-732055" y="3079094"/>
            <a:ext cx="4318714" cy="484569"/>
          </a:xfrm>
          <a:prstGeom prst="ribbon2">
            <a:avLst>
              <a:gd name="adj1" fmla="val 26210"/>
              <a:gd name="adj2" fmla="val 50000"/>
            </a:avLst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>
              <a:rot lat="600000" lon="1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Знай-ка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705" y="4220163"/>
            <a:ext cx="682811" cy="7681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7302" y="3639316"/>
            <a:ext cx="317019" cy="1274174"/>
          </a:xfrm>
          <a:prstGeom prst="rect">
            <a:avLst/>
          </a:prstGeom>
        </p:spPr>
      </p:pic>
      <p:sp>
        <p:nvSpPr>
          <p:cNvPr id="7" name="Лента лицом вверх 6"/>
          <p:cNvSpPr/>
          <p:nvPr/>
        </p:nvSpPr>
        <p:spPr>
          <a:xfrm rot="20976776">
            <a:off x="-1214170" y="172319"/>
            <a:ext cx="5040560" cy="432048"/>
          </a:xfrm>
          <a:prstGeom prst="ribbon2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>
              <a:rot lat="1200000" lon="0" rev="212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2100003" rev="0"/>
              </a:camera>
              <a:lightRig rig="threePt" dir="t"/>
            </a:scene3d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Соображай-ка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336" y="0"/>
            <a:ext cx="120726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Задача.</a:t>
            </a:r>
          </a:p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стола 4 ножки. А вопрос таков: сколько вместе будет ножек у 17 столов?</a:t>
            </a:r>
          </a:p>
          <a:p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7368" y="3284984"/>
                <a:ext cx="11089232" cy="254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𝟒𝟎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𝟐𝟖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𝟔𝟖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н.</m:t>
                          </m:r>
                        </m:e>
                      </m:d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−у 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𝟏𝟕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столов.</m:t>
                      </m:r>
                    </m:oMath>
                  </m:oMathPara>
                </a14:m>
                <a:endParaRPr lang="ru-RU" sz="4000" b="1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Ответ:68 ножек у 17 столов.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3284984"/>
                <a:ext cx="11089232" cy="2540375"/>
              </a:xfrm>
              <a:prstGeom prst="rect">
                <a:avLst/>
              </a:prstGeom>
              <a:blipFill rotWithShape="0">
                <a:blip r:embed="rId3"/>
                <a:stretch>
                  <a:fillRect l="-1979" t="-4317" b="-93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18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верх 5"/>
          <p:cNvSpPr/>
          <p:nvPr/>
        </p:nvSpPr>
        <p:spPr>
          <a:xfrm>
            <a:off x="4160764" y="5094185"/>
            <a:ext cx="6327724" cy="639071"/>
          </a:xfrm>
          <a:prstGeom prst="ribbon2">
            <a:avLst>
              <a:gd name="adj1" fmla="val 33333"/>
              <a:gd name="adj2" fmla="val 50000"/>
            </a:avLst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>
              <a:rot lat="600000" lon="1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Вспоминай-ка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0216" y="1969973"/>
            <a:ext cx="2888522" cy="1819067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6744072" y="6183306"/>
            <a:ext cx="477032" cy="570081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7221104" y="5589240"/>
            <a:ext cx="171040" cy="1188132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Лента лицом вверх 9"/>
          <p:cNvSpPr/>
          <p:nvPr/>
        </p:nvSpPr>
        <p:spPr>
          <a:xfrm rot="21120000">
            <a:off x="-732055" y="3079094"/>
            <a:ext cx="4318714" cy="484569"/>
          </a:xfrm>
          <a:prstGeom prst="ribbon2">
            <a:avLst>
              <a:gd name="adj1" fmla="val 26210"/>
              <a:gd name="adj2" fmla="val 50000"/>
            </a:avLst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>
              <a:rot lat="600000" lon="1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Знай-ка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705" y="4220163"/>
            <a:ext cx="682811" cy="7681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7302" y="3639316"/>
            <a:ext cx="317019" cy="1274174"/>
          </a:xfrm>
          <a:prstGeom prst="rect">
            <a:avLst/>
          </a:prstGeom>
        </p:spPr>
      </p:pic>
      <p:sp>
        <p:nvSpPr>
          <p:cNvPr id="7" name="Лента лицом вверх 6"/>
          <p:cNvSpPr/>
          <p:nvPr/>
        </p:nvSpPr>
        <p:spPr>
          <a:xfrm rot="20976776">
            <a:off x="-1214170" y="172319"/>
            <a:ext cx="5040560" cy="432048"/>
          </a:xfrm>
          <a:prstGeom prst="ribbon2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>
              <a:rot lat="1200000" lon="0" rev="212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2100003" rev="0"/>
              </a:camera>
              <a:lightRig rig="threePt" dir="t"/>
            </a:scene3d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Соображай-ка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403" y="1103322"/>
            <a:ext cx="682811" cy="7681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705" y="554666"/>
            <a:ext cx="317019" cy="1274174"/>
          </a:xfrm>
          <a:prstGeom prst="rect">
            <a:avLst/>
          </a:prstGeom>
        </p:spPr>
      </p:pic>
      <p:sp>
        <p:nvSpPr>
          <p:cNvPr id="12" name="Лента лицом вверх 11"/>
          <p:cNvSpPr/>
          <p:nvPr/>
        </p:nvSpPr>
        <p:spPr>
          <a:xfrm>
            <a:off x="7180610" y="658874"/>
            <a:ext cx="4320480" cy="725518"/>
          </a:xfrm>
          <a:prstGeom prst="ribbon2">
            <a:avLst>
              <a:gd name="adj1" fmla="val 28483"/>
              <a:gd name="adj2" fmla="val 5000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Узнавай-ка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75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416" y="1556792"/>
            <a:ext cx="104411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Письменный приём умножения двузначного числа на однозначное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30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1464" y="1412776"/>
            <a:ext cx="107291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научится умножать двузначное число на однозначное в столбик.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57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360" y="1052736"/>
            <a:ext cx="73251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</a:t>
            </a:r>
          </a:p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Стр. 3, упр. 254-3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6120" y="1916832"/>
            <a:ext cx="5104209" cy="510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4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51384" y="1412776"/>
                <a:ext cx="10945049" cy="2800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8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Знак «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88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ru-RU" sz="8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»-</a:t>
                </a:r>
              </a:p>
              <a:p>
                <a:pPr algn="ctr"/>
                <a:r>
                  <a:rPr lang="ru-RU" sz="8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это знак умножения. </a:t>
                </a:r>
                <a:endParaRPr lang="ru-RU" sz="8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1412776"/>
                <a:ext cx="10945049" cy="2800767"/>
              </a:xfrm>
              <a:prstGeom prst="rect">
                <a:avLst/>
              </a:prstGeom>
              <a:blipFill rotWithShape="0">
                <a:blip r:embed="rId3"/>
                <a:stretch>
                  <a:fillRect l="-4844" t="-10458" r="-4788" b="-215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713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7408" y="445404"/>
                <a:ext cx="1837362" cy="2249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ru-RU" sz="5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ru-RU" sz="5400" b="1" i="1" smtClean="0">
                                    <a:latin typeface="Cambria Math" panose="02040503050406030204" pitchFamily="18" charset="0"/>
                                  </a:rPr>
                                  <m:t>𝟏𝟕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5400" b="1" i="1" smtClean="0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a:rPr lang="ru-RU" sz="54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mr>
                          </m:m>
                        </m:num>
                        <m:den>
                          <m:r>
                            <a:rPr lang="ru-RU" sz="5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ru-RU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445404"/>
                <a:ext cx="1837362" cy="224984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15880" y="455319"/>
                <a:ext cx="1837362" cy="2249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ru-RU" sz="5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ru-RU" sz="5400" b="1" i="1" smtClean="0"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5400" b="1" i="1" smtClean="0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a:rPr lang="ru-RU" sz="5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</m:m>
                        </m:num>
                        <m:den>
                          <m:r>
                            <a:rPr lang="ru-RU" sz="5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880" y="455319"/>
                <a:ext cx="1837362" cy="22497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264352" y="448257"/>
                <a:ext cx="1834155" cy="22440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ru-RU" sz="5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ru-RU" sz="5400" b="1" i="1" smtClean="0">
                                    <a:latin typeface="Cambria Math" panose="02040503050406030204" pitchFamily="18" charset="0"/>
                                  </a:rPr>
                                  <m:t>𝟐𝟏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5400" b="1" i="1" smtClean="0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a:rPr lang="ru-RU" sz="54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</m:m>
                        </m:num>
                        <m:den>
                          <m:r>
                            <a:rPr lang="ru-RU" sz="5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352" y="448257"/>
                <a:ext cx="1834155" cy="22440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7408" y="3356992"/>
                <a:ext cx="1818125" cy="2260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ru-RU" sz="5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ru-RU" sz="5400" b="1" i="1" smtClean="0">
                                    <a:latin typeface="Cambria Math" panose="02040503050406030204" pitchFamily="18" charset="0"/>
                                  </a:rPr>
                                  <m:t>𝟒𝟓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5400" b="1" i="1" smtClean="0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a:rPr lang="ru-RU" sz="5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</m:num>
                        <m:den>
                          <m:r>
                            <a:rPr lang="ru-RU" sz="5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3356992"/>
                <a:ext cx="1818125" cy="226094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15880" y="3358064"/>
                <a:ext cx="1818125" cy="2249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ru-RU" sz="5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ru-RU" sz="5400" b="1" i="1" smtClean="0">
                                    <a:latin typeface="Cambria Math" panose="02040503050406030204" pitchFamily="18" charset="0"/>
                                  </a:rPr>
                                  <m:t>𝟐𝟒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5400" b="1" i="1" smtClean="0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a:rPr lang="ru-RU" sz="5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</m:m>
                        </m:num>
                        <m:den>
                          <m:r>
                            <a:rPr lang="ru-RU" sz="5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880" y="3358064"/>
                <a:ext cx="1818125" cy="224946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277175" y="3345945"/>
                <a:ext cx="1821332" cy="2261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ru-RU" sz="5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ru-RU" sz="5400" b="1" i="1" smtClean="0"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5400" b="1" i="1" smtClean="0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a:rPr lang="ru-RU" sz="5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</m:num>
                        <m:den>
                          <m:r>
                            <a:rPr lang="ru-RU" sz="5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175" y="3345945"/>
                <a:ext cx="1821332" cy="226158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44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368" y="332656"/>
            <a:ext cx="727280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начала мы должны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многозначное число. Затем слева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умножения. Под разрядом единиц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однозначное число.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единицы, затем-десятки.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Читаем ответ.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686666" y="1686872"/>
            <a:ext cx="424231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1.Записать.</a:t>
            </a:r>
          </a:p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2.Поставить.</a:t>
            </a:r>
          </a:p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3.Умножить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536160" y="0"/>
            <a:ext cx="0" cy="6858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5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7408" y="445404"/>
                <a:ext cx="1837362" cy="2249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ru-RU" sz="5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ru-RU" sz="5400" b="1" i="1" smtClean="0">
                                    <a:latin typeface="Cambria Math" panose="02040503050406030204" pitchFamily="18" charset="0"/>
                                  </a:rPr>
                                  <m:t>𝟏𝟕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5400" b="1" i="1" smtClean="0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a:rPr lang="ru-RU" sz="54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mr>
                          </m:m>
                        </m:num>
                        <m:den>
                          <m:r>
                            <a:rPr lang="ru-RU" sz="5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ru-RU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445404"/>
                <a:ext cx="1837362" cy="224984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15880" y="455319"/>
                <a:ext cx="1837362" cy="2249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ru-RU" sz="5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ru-RU" sz="5400" b="1" i="1" smtClean="0"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5400" b="1" i="1" smtClean="0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a:rPr lang="ru-RU" sz="5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</m:m>
                        </m:num>
                        <m:den>
                          <m:r>
                            <a:rPr lang="ru-RU" sz="5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880" y="455319"/>
                <a:ext cx="1837362" cy="22497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264352" y="448257"/>
                <a:ext cx="1834155" cy="22440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ru-RU" sz="5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ru-RU" sz="5400" b="1" i="1" smtClean="0">
                                    <a:latin typeface="Cambria Math" panose="02040503050406030204" pitchFamily="18" charset="0"/>
                                  </a:rPr>
                                  <m:t>𝟐𝟏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5400" b="1" i="1" smtClean="0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a:rPr lang="ru-RU" sz="54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</m:m>
                        </m:num>
                        <m:den>
                          <m:r>
                            <a:rPr lang="ru-RU" sz="5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352" y="448257"/>
                <a:ext cx="1834155" cy="22440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7408" y="3356992"/>
                <a:ext cx="1818125" cy="2260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ru-RU" sz="5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ru-RU" sz="5400" b="1" i="1" smtClean="0">
                                    <a:latin typeface="Cambria Math" panose="02040503050406030204" pitchFamily="18" charset="0"/>
                                  </a:rPr>
                                  <m:t>𝟒𝟓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5400" b="1" i="1" smtClean="0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a:rPr lang="ru-RU" sz="5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</m:num>
                        <m:den>
                          <m:r>
                            <a:rPr lang="ru-RU" sz="5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3356992"/>
                <a:ext cx="1818125" cy="226094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15880" y="3358064"/>
                <a:ext cx="1818125" cy="2249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ru-RU" sz="5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ru-RU" sz="5400" b="1" i="1" smtClean="0">
                                    <a:latin typeface="Cambria Math" panose="02040503050406030204" pitchFamily="18" charset="0"/>
                                  </a:rPr>
                                  <m:t>𝟐𝟒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5400" b="1" i="1" smtClean="0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a:rPr lang="ru-RU" sz="5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</m:m>
                        </m:num>
                        <m:den>
                          <m:r>
                            <a:rPr lang="ru-RU" sz="5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880" y="3358064"/>
                <a:ext cx="1818125" cy="224946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277175" y="3345945"/>
                <a:ext cx="1821332" cy="2261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ru-RU" sz="5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ru-RU" sz="5400" b="1" i="1" smtClean="0"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5400" b="1" i="1" smtClean="0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a:rPr lang="ru-RU" sz="5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</m:num>
                        <m:den>
                          <m:r>
                            <a:rPr lang="ru-RU" sz="5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175" y="3345945"/>
                <a:ext cx="1821332" cy="226158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01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ента лицом вверх 4"/>
          <p:cNvSpPr/>
          <p:nvPr/>
        </p:nvSpPr>
        <p:spPr>
          <a:xfrm>
            <a:off x="0" y="0"/>
            <a:ext cx="12192000" cy="692696"/>
          </a:xfrm>
          <a:prstGeom prst="ribbon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Внетабличное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умножение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360" y="1052736"/>
            <a:ext cx="11161240" cy="1569660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837737"/>
              </a:avLst>
            </a:prstTxWarp>
            <a:spAutoFit/>
          </a:bodyPr>
          <a:lstStyle/>
          <a:p>
            <a:r>
              <a:rPr lang="ru-RU" sz="16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endParaRPr lang="ru-RU" sz="1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84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39" y="476672"/>
            <a:ext cx="118566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Задача.</a:t>
            </a:r>
          </a:p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шести больших пакетах лежат по 47 мандаринов, а в девяти маленьких-по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 Сколько 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мандаринов всего?</a:t>
            </a:r>
          </a:p>
        </p:txBody>
      </p:sp>
    </p:spTree>
    <p:extLst>
      <p:ext uri="{BB962C8B-B14F-4D97-AF65-F5344CB8AC3E}">
        <p14:creationId xmlns:p14="http://schemas.microsoft.com/office/powerpoint/2010/main" val="382480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95400" y="260648"/>
                <a:ext cx="5102679" cy="36120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115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sz="115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ru-RU" sz="115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ru-RU" sz="115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𝟏𝟐</m:t>
                              </m:r>
                            </m:e>
                          </m:mr>
                          <m:mr>
                            <m:e>
                              <m:r>
                                <a:rPr lang="ru-RU" sz="115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   </m:t>
                              </m:r>
                              <m:r>
                                <a:rPr lang="ru-RU" sz="115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e>
                          </m:mr>
                        </m:m>
                      </m:num>
                      <m:den>
                        <m:r>
                          <a:rPr lang="ru-RU" sz="115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</m:t>
                        </m:r>
                      </m:den>
                    </m:f>
                  </m:oMath>
                </a14:m>
                <a:r>
                  <a:rPr lang="ru-RU" sz="115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15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sz="115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ru-RU" sz="115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ru-RU" sz="115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𝟑𝟒</m:t>
                              </m:r>
                            </m:e>
                          </m:mr>
                          <m:mr>
                            <m:e>
                              <m:r>
                                <a:rPr lang="ru-RU" sz="115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  </m:t>
                              </m:r>
                              <m:r>
                                <a:rPr lang="ru-RU" sz="115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mr>
                        </m:m>
                      </m:num>
                      <m:den>
                        <m:r>
                          <a:rPr lang="ru-RU" sz="115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</m:t>
                        </m:r>
                      </m:den>
                    </m:f>
                  </m:oMath>
                </a14:m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260648"/>
                <a:ext cx="5102679" cy="36120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744072" y="3068960"/>
                <a:ext cx="5038559" cy="3646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115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sz="115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ru-RU" sz="115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ru-RU" sz="115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𝟐𝟓</m:t>
                              </m:r>
                            </m:e>
                          </m:mr>
                          <m:mr>
                            <m:e>
                              <m:r>
                                <a:rPr lang="ru-RU" sz="115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 </m:t>
                              </m:r>
                              <m:r>
                                <a:rPr lang="ru-RU" sz="115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</m:num>
                      <m:den>
                        <m:r>
                          <a:rPr lang="ru-RU" sz="115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</m:t>
                        </m:r>
                      </m:den>
                    </m:f>
                  </m:oMath>
                </a14:m>
                <a:r>
                  <a:rPr lang="ru-RU" sz="115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15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sz="115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ru-RU" sz="115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ru-RU" sz="115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𝟏𝟗</m:t>
                              </m:r>
                            </m:e>
                          </m:mr>
                          <m:mr>
                            <m:e>
                              <m:r>
                                <a:rPr lang="ru-RU" sz="115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 </m:t>
                              </m:r>
                              <m:r>
                                <a:rPr lang="ru-RU" sz="115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mr>
                        </m:m>
                      </m:num>
                      <m:den>
                        <m:r>
                          <a:rPr lang="ru-RU" sz="115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</m:t>
                        </m:r>
                      </m:den>
                    </m:f>
                  </m:oMath>
                </a14:m>
                <a:endParaRPr lang="ru-RU" sz="115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072" y="3068960"/>
                <a:ext cx="5038559" cy="364619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57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54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t="-62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1504" y="908720"/>
            <a:ext cx="954998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за чудо –синий дом!</a:t>
            </a:r>
          </a:p>
          <a:p>
            <a:r>
              <a:rPr 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Ребятишек много в нём.</a:t>
            </a:r>
          </a:p>
          <a:p>
            <a:r>
              <a:rPr 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 обувь из резины</a:t>
            </a:r>
          </a:p>
          <a:p>
            <a:r>
              <a:rPr 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питается бензином!</a:t>
            </a:r>
            <a:endParaRPr lang="ru-RU"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408" y="-315416"/>
            <a:ext cx="10705685" cy="70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3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91544" y="-99392"/>
            <a:ext cx="804508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января.</a:t>
            </a:r>
          </a:p>
          <a:p>
            <a:pPr algn="ctr"/>
            <a:r>
              <a:rPr lang="ru-RU" sz="8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Классная работа</a:t>
            </a:r>
            <a:endParaRPr lang="ru-RU" sz="8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7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верх 5"/>
          <p:cNvSpPr/>
          <p:nvPr/>
        </p:nvSpPr>
        <p:spPr>
          <a:xfrm>
            <a:off x="4223792" y="4797152"/>
            <a:ext cx="6480720" cy="792088"/>
          </a:xfrm>
          <a:prstGeom prst="ribbon2">
            <a:avLst>
              <a:gd name="adj1" fmla="val 33333"/>
              <a:gd name="adj2" fmla="val 5000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Вспоминай-ка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81659">
            <a:off x="7116563" y="4910180"/>
            <a:ext cx="3600400" cy="235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Запишите, заменяя суммой разрядных слагаемых числа:35,87.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число надо разделить на 4, чтобы получилось 8?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произведение чисел 8 и 5.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число надо умножить на 7, чтобы получилось 21?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сколько раз надо увеличить число 9, чтобы получилось 54?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множитель 30, второй 3. Найди произведение.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число надо умножить на 9, чтобы получилось 63?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Произведение равно 32, первый множитель 4. Найди второй множитель.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1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352" y="620688"/>
            <a:ext cx="11449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Ответы.</a:t>
            </a:r>
          </a:p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30+5 и 80+7, 32,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40,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6, 90,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7, 8. 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верх 5"/>
          <p:cNvSpPr/>
          <p:nvPr/>
        </p:nvSpPr>
        <p:spPr>
          <a:xfrm>
            <a:off x="4160764" y="5094185"/>
            <a:ext cx="6399732" cy="639071"/>
          </a:xfrm>
          <a:prstGeom prst="ribbon2">
            <a:avLst>
              <a:gd name="adj1" fmla="val 33333"/>
              <a:gd name="adj2" fmla="val 50000"/>
            </a:avLst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>
              <a:rot lat="600000" lon="1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Вспоминай-ка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1922">
            <a:off x="1184067" y="3619521"/>
            <a:ext cx="3600400" cy="2355262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6744072" y="6183306"/>
            <a:ext cx="477032" cy="570081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7221104" y="5589240"/>
            <a:ext cx="171040" cy="1188132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Лента лицом вверх 9"/>
          <p:cNvSpPr/>
          <p:nvPr/>
        </p:nvSpPr>
        <p:spPr>
          <a:xfrm rot="21120000">
            <a:off x="-732055" y="3079094"/>
            <a:ext cx="4318714" cy="484569"/>
          </a:xfrm>
          <a:prstGeom prst="ribbon2">
            <a:avLst>
              <a:gd name="adj1" fmla="val 26210"/>
              <a:gd name="adj2" fmla="val 50000"/>
            </a:avLst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>
              <a:rot lat="600000" lon="1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Знай-ка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8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52" y="980728"/>
            <a:ext cx="783900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 к заданию.</a:t>
            </a:r>
          </a:p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А3,Б5,В1,Г2,Д6,Е4</a:t>
            </a:r>
          </a:p>
        </p:txBody>
      </p:sp>
    </p:spTree>
    <p:extLst>
      <p:ext uri="{BB962C8B-B14F-4D97-AF65-F5344CB8AC3E}">
        <p14:creationId xmlns:p14="http://schemas.microsoft.com/office/powerpoint/2010/main" val="103431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ea7bc8609a44b317d94ec88b52dccb9fbfbe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3">
  <a:themeElements>
    <a:clrScheme name="Другая 3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3" id="{65E96C71-89E0-4AA7-9A7B-CF6B5980709A}" vid="{97E4371A-31FD-4762-8387-80BBE76321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267</Words>
  <Application>Microsoft Office PowerPoint</Application>
  <PresentationFormat>Широкоэкранный</PresentationFormat>
  <Paragraphs>64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Times New Roman</vt:lpstr>
      <vt:lpstr>1_Тема Office</vt:lpstr>
      <vt:lpstr>Тема13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Наталья</cp:lastModifiedBy>
  <cp:revision>54</cp:revision>
  <dcterms:created xsi:type="dcterms:W3CDTF">2014-04-07T07:24:44Z</dcterms:created>
  <dcterms:modified xsi:type="dcterms:W3CDTF">2017-01-23T19:29:14Z</dcterms:modified>
</cp:coreProperties>
</file>