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17" autoAdjust="0"/>
    <p:restoredTop sz="94709" autoAdjust="0"/>
  </p:normalViewPr>
  <p:slideViewPr>
    <p:cSldViewPr snapToGrid="0">
      <p:cViewPr varScale="1">
        <p:scale>
          <a:sx n="64" d="100"/>
          <a:sy n="64" d="100"/>
        </p:scale>
        <p:origin x="-108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png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1.gif"/><Relationship Id="rId11" Type="http://schemas.openxmlformats.org/officeDocument/2006/relationships/image" Target="../media/image16.gif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9.jpeg"/><Relationship Id="rId9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6;&#1072;&#1073;&#1086;&#1095;&#1080;&#1081;%20&#1089;&#1090;&#1086;&#1083;\&#1087;&#1088;&#1077;&#1079;&#1077;&#1085;&#1090;&#1072;&#1094;&#1080;&#1103;%20&#1092;&#1072;&#1085;&#1090;&#1072;&#1079;&#1080;&#1103;\_-_mp4.wm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6;&#1072;&#1073;&#1086;&#1095;&#1080;&#1081;%20&#1089;&#1090;&#1086;&#1083;\&#1087;&#1088;&#1077;&#1079;&#1077;&#1085;&#1090;&#1072;&#1094;&#1080;&#1103;%20&#1092;&#1072;&#1085;&#1090;&#1072;&#1079;&#1080;&#1103;\_-_convert-video-online_com_avi.wm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file:///D:\&#1044;&#1077;&#1090;&#1089;&#1082;&#1080;&#1077;%20&#1087;&#1077;&#1089;&#1085;&#1080;%20-%20&#1050;&#1088;&#1099;&#1083;&#1072;&#1090;&#1099;&#1077;%20&#1082;&#1072;&#1095;&#1077;&#1083;&#1080;%20(&#1080;&#1079;%20&#1092;&#1080;&#1083;&#1100;&#1084;&#1072;%20&#1055;&#1088;&#1080;&#1082;&#1083;&#1102;&#1095;&#1077;&#1085;&#1080;&#1103;%20&#1069;&#1083;&#1077;&#1082;&#1090;&#1088;&#1086;&#1085;&#1080;&#1082;&#1072;).mp3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1" y="666427"/>
            <a:ext cx="10753537" cy="5501897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prstClr val="white"/>
              </a:buClr>
            </a:pPr>
            <a:r>
              <a:rPr lang="ru-RU" sz="5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«Вы талантливые, дети! Когда – </a:t>
            </a:r>
            <a:r>
              <a:rPr lang="ru-RU" sz="54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нибудь</a:t>
            </a:r>
            <a:r>
              <a:rPr lang="ru-RU" sz="5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вы сами приятно поразитесь, какие </a:t>
            </a:r>
            <a:r>
              <a:rPr lang="ru-RU" sz="54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                 , как </a:t>
            </a:r>
            <a:r>
              <a:rPr lang="ru-RU" sz="5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хорошо </a:t>
            </a:r>
            <a:endParaRPr lang="ru-RU" sz="540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prstClr val="white"/>
              </a:buClr>
            </a:pPr>
            <a:r>
              <a:rPr lang="ru-RU" sz="54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умеете                   , </a:t>
            </a:r>
            <a:r>
              <a:rPr lang="ru-RU" sz="5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если будете постоянно перед собой ставить </a:t>
            </a:r>
            <a:r>
              <a:rPr lang="ru-RU" sz="54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новые           , </a:t>
            </a:r>
            <a:r>
              <a:rPr lang="ru-RU" sz="5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стремиться к их достижению…» </a:t>
            </a:r>
          </a:p>
          <a:p>
            <a:pPr lvl="0">
              <a:buClr>
                <a:prstClr val="white"/>
              </a:buClr>
            </a:pPr>
            <a:r>
              <a:rPr lang="ru-RU" sz="5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(Ж.Ж. РУССО)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25407" y="1754171"/>
            <a:ext cx="21400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умные</a:t>
            </a:r>
            <a:endParaRPr lang="ru-RU" sz="50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344" y="2571292"/>
            <a:ext cx="35526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работать</a:t>
            </a:r>
            <a:endParaRPr lang="ru-RU" sz="50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9190" y="3832696"/>
            <a:ext cx="19844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цели</a:t>
            </a:r>
          </a:p>
        </p:txBody>
      </p:sp>
    </p:spTree>
    <p:extLst>
      <p:ext uri="{BB962C8B-B14F-4D97-AF65-F5344CB8AC3E}">
        <p14:creationId xmlns:p14="http://schemas.microsoft.com/office/powerpoint/2010/main" xmlns="" val="127856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8900" y="591665"/>
            <a:ext cx="11127783" cy="5039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Наука об общих закономерностях процессов управления и передачи информации в машинах, живых организмах и обществе.</a:t>
            </a:r>
          </a:p>
          <a:p>
            <a:pPr lvl="0" defTabSz="914400">
              <a:lnSpc>
                <a:spcPct val="107000"/>
              </a:lnSpc>
              <a:spcAft>
                <a:spcPts val="800"/>
              </a:spcAft>
            </a:pPr>
            <a:endParaRPr lang="ru-RU" sz="48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defTabSz="914400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Толковый словарь С.И. Ожегова</a:t>
            </a:r>
          </a:p>
        </p:txBody>
      </p:sp>
    </p:spTree>
    <p:extLst>
      <p:ext uri="{BB962C8B-B14F-4D97-AF65-F5344CB8AC3E}">
        <p14:creationId xmlns:p14="http://schemas.microsoft.com/office/powerpoint/2010/main" xmlns="" val="308827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black4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270" y="0"/>
            <a:ext cx="6120270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black4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0100" y="0"/>
            <a:ext cx="6311900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black4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270" y="3300414"/>
            <a:ext cx="6120270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black4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0100" y="3300414"/>
            <a:ext cx="6311900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19146052">
            <a:off x="4511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4800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19871736">
            <a:off x="7608888" y="765176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9219" name="Picture 3" descr="05_moon_meteorit_alh-810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20838" y="1"/>
            <a:ext cx="14049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 descr="05_moon_meteorit_alh-810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72975" y="0"/>
            <a:ext cx="14049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2566989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5159376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19975606">
            <a:off x="7807326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19975606">
            <a:off x="2303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19975606">
            <a:off x="5091113" y="4805364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latin typeface="Arial" charset="0"/>
            </a:endParaRPr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5775" y="4076700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1901" y="3860801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5775" y="2205038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9825" y="321310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8075" y="708026"/>
            <a:ext cx="93503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90663" y="5857875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88913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12288" y="617538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Picture 32" descr="r7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503618">
            <a:off x="5735638" y="1700213"/>
            <a:ext cx="16573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371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0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0188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0579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4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91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523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  <p:bldP spid="9227" grpId="0" animBg="1"/>
      <p:bldP spid="9227" grpId="1" animBg="1"/>
      <p:bldP spid="9227" grpId="2" animBg="1"/>
      <p:bldP spid="9231" grpId="0" animBg="1"/>
      <p:bldP spid="9231" grpId="1" animBg="1"/>
      <p:bldP spid="9233" grpId="0" animBg="1"/>
      <p:bldP spid="9233" grpId="1" animBg="1"/>
      <p:bldP spid="9234" grpId="0" animBg="1"/>
      <p:bldP spid="9234" grpId="1" animBg="1"/>
      <p:bldP spid="9235" grpId="0" animBg="1"/>
      <p:bldP spid="9235" grpId="1" animBg="1"/>
      <p:bldP spid="9236" grpId="0" animBg="1"/>
      <p:bldP spid="923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465" y="477251"/>
            <a:ext cx="10058400" cy="645695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  <a:endParaRPr lang="ru-RU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7769" y="1243263"/>
            <a:ext cx="10240461" cy="4965032"/>
          </a:xfrm>
        </p:spPr>
        <p:txBody>
          <a:bodyPr>
            <a:normAutofit/>
          </a:bodyPr>
          <a:lstStyle/>
          <a:p>
            <a:pPr lvl="0">
              <a:buClr>
                <a:prstClr val="white"/>
              </a:buClr>
            </a:pPr>
            <a:r>
              <a:rPr lang="ru-RU" sz="4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Сегодня на уроке мы встретились…</a:t>
            </a:r>
          </a:p>
          <a:p>
            <a:pPr lvl="0">
              <a:buClr>
                <a:prstClr val="white"/>
              </a:buClr>
            </a:pPr>
            <a:endParaRPr lang="ru-RU" sz="48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prstClr val="white"/>
              </a:buClr>
            </a:pPr>
            <a:r>
              <a:rPr lang="ru-RU" sz="4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Полученные знания мне пригодятся…</a:t>
            </a:r>
          </a:p>
          <a:p>
            <a:pPr lvl="0">
              <a:buClr>
                <a:prstClr val="white"/>
              </a:buClr>
            </a:pPr>
            <a:endParaRPr lang="ru-RU" sz="48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prstClr val="white"/>
              </a:buClr>
            </a:pPr>
            <a:r>
              <a:rPr lang="ru-RU" sz="4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меня возникло желание…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4459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168" y="0"/>
            <a:ext cx="10058400" cy="941521"/>
          </a:xfrm>
        </p:spPr>
        <p:txBody>
          <a:bodyPr/>
          <a:lstStyle/>
          <a:p>
            <a:pPr algn="ctr"/>
            <a:r>
              <a:rPr lang="ru-RU" sz="4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ДОМАШНЕЕ ЗАДАНИЕ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0895" y="1050009"/>
            <a:ext cx="10321871" cy="5505774"/>
          </a:xfrm>
        </p:spPr>
        <p:txBody>
          <a:bodyPr>
            <a:normAutofit lnSpcReduction="10000"/>
          </a:bodyPr>
          <a:lstStyle/>
          <a:p>
            <a:pPr lvl="0">
              <a:buClr>
                <a:prstClr val="white"/>
              </a:buClr>
            </a:pPr>
            <a:r>
              <a:rPr lang="ru-RU" sz="4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Задание А: найти и прочитать по одному произведению любого писателя-фантаста.</a:t>
            </a:r>
          </a:p>
          <a:p>
            <a:pPr lvl="0">
              <a:buClr>
                <a:prstClr val="white"/>
              </a:buClr>
            </a:pPr>
            <a:r>
              <a:rPr lang="ru-RU" sz="4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Задание В: составить кроссворд на тему «Фантастика вокруг меня». </a:t>
            </a:r>
          </a:p>
          <a:p>
            <a:pPr lvl="0">
              <a:buClr>
                <a:prstClr val="white"/>
              </a:buClr>
            </a:pPr>
            <a:r>
              <a:rPr lang="ru-RU" sz="4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Задание С: придумать небольшую историю о путешествии на другую </a:t>
            </a:r>
            <a:r>
              <a:rPr lang="ru-RU" sz="44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планету, используя </a:t>
            </a:r>
            <a:r>
              <a:rPr lang="ru-RU" sz="440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выразительные средства языка.</a:t>
            </a:r>
            <a:endParaRPr lang="ru-RU" sz="4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182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_-_mp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64987" y="466928"/>
            <a:ext cx="8813260" cy="599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081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5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5777" y="772711"/>
            <a:ext cx="8462075" cy="3956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моей </a:t>
            </a:r>
            <a:r>
              <a:rPr lang="ru-RU" sz="5400" b="1" dirty="0" err="1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Вообразилии</a:t>
            </a:r>
            <a:r>
              <a:rPr lang="ru-RU" sz="5400" b="1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</a:p>
          <a:p>
            <a:pPr lvl="0" defTabSz="914400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моей </a:t>
            </a:r>
            <a:r>
              <a:rPr lang="ru-RU" sz="5400" b="1" dirty="0" err="1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Вообразилии</a:t>
            </a:r>
            <a:r>
              <a:rPr lang="ru-RU" sz="5400" b="1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</a:p>
          <a:p>
            <a:pPr lvl="0" defTabSz="914400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Там царствует Фантазия</a:t>
            </a:r>
            <a:endParaRPr lang="ru-RU" sz="5400" dirty="0">
              <a:solidFill>
                <a:prstClr val="white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defTabSz="914400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Во всём своём всесилии.</a:t>
            </a:r>
            <a:endParaRPr lang="ru-RU" sz="5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76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2812" y="0"/>
            <a:ext cx="6019800" cy="3700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7223" y="917196"/>
            <a:ext cx="6158587" cy="5378673"/>
          </a:xfrm>
        </p:spPr>
        <p:txBody>
          <a:bodyPr>
            <a:normAutofit fontScale="92500"/>
          </a:bodyPr>
          <a:lstStyle/>
          <a:p>
            <a:r>
              <a:rPr lang="ru-RU" sz="4000" cap="all" dirty="0">
                <a:ln w="3175" cmpd="sng">
                  <a:noFill/>
                </a:ln>
                <a:solidFill>
                  <a:prstClr val="whit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«В своём воображении я свободен рисовать как художник. Воображение важнее знания.</a:t>
            </a:r>
            <a:br>
              <a:rPr lang="ru-RU" sz="4000" cap="all" dirty="0">
                <a:ln w="3175" cmpd="sng">
                  <a:noFill/>
                </a:ln>
                <a:solidFill>
                  <a:prstClr val="whit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ru-RU" sz="4000" cap="all" dirty="0">
                <a:ln w="3175" cmpd="sng">
                  <a:noFill/>
                </a:ln>
                <a:solidFill>
                  <a:prstClr val="whit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Знание ограничено. Воображение охватывает весь мир</a:t>
            </a:r>
            <a:r>
              <a:rPr lang="ru-RU" sz="4000" cap="all" dirty="0" smtClean="0">
                <a:ln w="3175" cmpd="sng">
                  <a:noFill/>
                </a:ln>
                <a:solidFill>
                  <a:prstClr val="whit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.»</a:t>
            </a:r>
          </a:p>
          <a:p>
            <a:r>
              <a:rPr lang="ru-RU" sz="4000" cap="all" dirty="0" smtClean="0">
                <a:ln w="3175" cmpd="sng">
                  <a:noFill/>
                </a:ln>
                <a:solidFill>
                  <a:prstClr val="whit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А. ЭЙНШТЕЙН</a:t>
            </a:r>
            <a:r>
              <a:rPr lang="ru-RU" sz="4000" cap="all" dirty="0">
                <a:ln w="3175" cmpd="sng">
                  <a:noFill/>
                </a:ln>
                <a:solidFill>
                  <a:prstClr val="whit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/>
            </a:r>
            <a:br>
              <a:rPr lang="ru-RU" sz="4000" cap="all" dirty="0">
                <a:ln w="3175" cmpd="sng">
                  <a:noFill/>
                </a:ln>
                <a:solidFill>
                  <a:prstClr val="whit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5" name="Рисунок 4" descr="https://filed17-11.my.mail.ru/pic?url=https%3A%2F%2Fcontent-5.foto.my.mail.ru%2Fmail%2Fge197%2F_musicplaylistcover%2Fi-173.jpg&amp;mw=&amp;mh=&amp;sig=51d501c3f66c2c209bab9fbbeb49cb3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15" r="14115"/>
          <a:stretch>
            <a:fillRect/>
          </a:stretch>
        </p:blipFill>
        <p:spPr bwMode="auto">
          <a:xfrm>
            <a:off x="989012" y="914400"/>
            <a:ext cx="3280974" cy="4572000"/>
          </a:xfrm>
          <a:prstGeom prst="rect">
            <a:avLst/>
          </a:prstGeom>
          <a:noFill/>
          <a:ln w="15875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54772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_-_convert-video-online_com_avi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49114" y="350196"/>
            <a:ext cx="9623686" cy="626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21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5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2618" y="-18944"/>
            <a:ext cx="8534400" cy="833464"/>
          </a:xfrm>
        </p:spPr>
        <p:txBody>
          <a:bodyPr/>
          <a:lstStyle/>
          <a:p>
            <a:r>
              <a:rPr lang="ru-RU" sz="4800" dirty="0">
                <a:solidFill>
                  <a:prstClr val="white"/>
                </a:solidFill>
              </a:rPr>
              <a:t>Моя страна фантазия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6619" y="1003945"/>
            <a:ext cx="8534400" cy="50794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mages.forwallpaper.com/files/thumbs/preview/68/684914__fantastic-imagination-voyage_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513" y="814520"/>
            <a:ext cx="9336505" cy="5787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672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rhivurokov.ru/multiurok/1/8/e/18e0a14c7c5e5b6440cb7220abdfbc0b3fda4c89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56674"/>
            <a:ext cx="9224210" cy="620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3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629" y="132308"/>
            <a:ext cx="8534400" cy="828587"/>
          </a:xfrm>
        </p:spPr>
        <p:txBody>
          <a:bodyPr>
            <a:normAutofit fontScale="90000"/>
          </a:bodyPr>
          <a:lstStyle/>
          <a:p>
            <a:pPr marL="457200" lvl="1" defTabSz="457200" rtl="0">
              <a:spcBef>
                <a:spcPct val="20000"/>
              </a:spcBef>
              <a:spcAft>
                <a:spcPts val="600"/>
              </a:spcAft>
            </a:pPr>
            <a:r>
              <a:rPr lang="ru-RU" sz="7200" kern="1200" dirty="0" smtClean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ЗАДАЧИ </a:t>
            </a:r>
            <a:r>
              <a:rPr lang="ru-RU" sz="7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УРОКА</a:t>
            </a:r>
            <a:br>
              <a:rPr lang="ru-RU" sz="7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0158" y="960895"/>
            <a:ext cx="9792642" cy="5300420"/>
          </a:xfrm>
        </p:spPr>
        <p:txBody>
          <a:bodyPr/>
          <a:lstStyle/>
          <a:p>
            <a:pPr marL="514350" lvl="0" indent="-51435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4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Уметь работать с текстом; задавать вопросы  и отвечать на них; оценивать свои знания.</a:t>
            </a:r>
          </a:p>
          <a:p>
            <a:pPr marL="514350" lvl="0" indent="-51435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4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Развивать свои творческие способности.</a:t>
            </a:r>
          </a:p>
          <a:p>
            <a:pPr marL="514350" lvl="0" indent="-51435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4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Воспитывать интерес к познанию.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088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463" y="371962"/>
            <a:ext cx="8534400" cy="1255362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ru-RU" sz="7200" kern="0" cap="none" dirty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rPr>
              <a:t>План работы</a:t>
            </a:r>
            <a:r>
              <a:rPr lang="ru-RU" sz="7200" kern="0" cap="none" dirty="0">
                <a:ln>
                  <a:noFill/>
                </a:ln>
                <a:solidFill>
                  <a:sysClr val="windowText" lastClr="000000"/>
                </a:solidFill>
                <a:ea typeface="+mn-ea"/>
                <a:cs typeface="+mn-cs"/>
              </a:rPr>
              <a:t/>
            </a:r>
            <a:br>
              <a:rPr lang="ru-RU" sz="7200" kern="0" cap="none" dirty="0">
                <a:ln>
                  <a:noFill/>
                </a:ln>
                <a:solidFill>
                  <a:sysClr val="windowText" lastClr="00000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8645" y="1565330"/>
            <a:ext cx="8534400" cy="4533542"/>
          </a:xfrm>
        </p:spPr>
        <p:txBody>
          <a:bodyPr>
            <a:normAutofit fontScale="92500" lnSpcReduction="10000"/>
          </a:bodyPr>
          <a:lstStyle/>
          <a:p>
            <a:pPr marL="742950" lvl="0" indent="-742950" defTabSz="914400"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6000" dirty="0">
                <a:solidFill>
                  <a:prstClr val="white"/>
                </a:solidFill>
                <a:latin typeface="Calibri"/>
              </a:rPr>
              <a:t>Подготовка докладов к выступлению.</a:t>
            </a:r>
          </a:p>
          <a:p>
            <a:pPr marL="742950" lvl="0" indent="-742950" defTabSz="914400"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6000" dirty="0">
                <a:solidFill>
                  <a:prstClr val="white"/>
                </a:solidFill>
                <a:latin typeface="Calibri"/>
              </a:rPr>
              <a:t>Презентации выступлений.</a:t>
            </a:r>
          </a:p>
          <a:p>
            <a:pPr marL="742950" lvl="0" indent="-742950" defTabSz="914400"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6000" dirty="0">
                <a:solidFill>
                  <a:prstClr val="white"/>
                </a:solidFill>
                <a:latin typeface="Calibri"/>
              </a:rPr>
              <a:t>Итог работы.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687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Детские песни - Крылатые качели (из фильма Приключения Электроника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3" name="Picture 2" descr="C:\Documents and Settings\Пользователь\Рабочий стол\Фон\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79226" y="170481"/>
            <a:ext cx="9126537" cy="635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Детские песни - Крылатые качели (из фильма Приключения Электроника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88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5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56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332</TotalTime>
  <Words>200</Words>
  <Application>Microsoft Office PowerPoint</Application>
  <PresentationFormat>Произвольный</PresentationFormat>
  <Paragraphs>34</Paragraphs>
  <Slides>14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Сектор</vt:lpstr>
      <vt:lpstr>Слайд 1</vt:lpstr>
      <vt:lpstr>Слайд 2</vt:lpstr>
      <vt:lpstr>Слайд 3</vt:lpstr>
      <vt:lpstr>Слайд 4</vt:lpstr>
      <vt:lpstr>Моя страна фантазия</vt:lpstr>
      <vt:lpstr>Слайд 6</vt:lpstr>
      <vt:lpstr>   ЗАДАЧИ УРОКА </vt:lpstr>
      <vt:lpstr>План работы </vt:lpstr>
      <vt:lpstr>Слайд 9</vt:lpstr>
      <vt:lpstr>Слайд 10</vt:lpstr>
      <vt:lpstr>Слайд 11</vt:lpstr>
      <vt:lpstr>РЕФЛЕКСИЯ</vt:lpstr>
      <vt:lpstr>ДОМАШНЕЕ ЗАДАНИЕ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customer</dc:creator>
  <cp:lastModifiedBy>МБОУ ПСОШ №3</cp:lastModifiedBy>
  <cp:revision>29</cp:revision>
  <dcterms:created xsi:type="dcterms:W3CDTF">2017-04-10T15:11:02Z</dcterms:created>
  <dcterms:modified xsi:type="dcterms:W3CDTF">2017-04-12T11:02:31Z</dcterms:modified>
</cp:coreProperties>
</file>