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D7AD-AB97-4984-BA21-4137FD149154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14C4-6143-4D41-A152-0611642A1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245D-1E23-4649-9B5E-73D091B0578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1642-1DAA-4D8A-93D2-9000481B7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6CA4-3889-4D76-AD41-6F35CC5D5E03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8777-BE13-40A3-AB08-485A49541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9D9D-F888-4452-BBCD-7AD6BB5AB672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4FCD-1F82-4CBB-A1BD-8FFCA0C7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1F65-6E6D-4BD7-82C3-C7F6D5726D1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9123-4CAB-4DD2-A632-2AF2CD541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5DD8-AC95-4508-A045-60C24C44BD8E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87ED-1CF5-4DD9-B205-B5541C94C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DEA5-312B-4F96-94B4-C793DFAC55BB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BF6D-5340-48AC-90AA-5BD5B0BDA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AC8D-52F8-4774-8A6A-48E79CB696A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A3CD-E2CC-4072-AD4D-AB4011D38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6FB3-9B41-49E0-87DF-01056CBF38FD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D3C1-3736-4895-B4E9-62CFDB6DA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1B86-1E9C-4026-BEB0-E59AEB594F2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E5B3-D95E-4703-BF66-0A5C31E77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2452-AA7C-40A7-A488-C428D3266190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D178-859C-47C3-B51B-E0F542F8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13F99-B50C-4BDC-BA87-878F5335AF83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68990-4279-4730-A522-E053E9E0C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116388" y="115888"/>
            <a:ext cx="4752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chemeClr val="bg1"/>
                </a:solidFill>
                <a:latin typeface="Calibri" pitchFamily="34" charset="0"/>
              </a:rPr>
              <a:t>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делать, чтобы воздух был чистым?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701" t="2316" r="14072" b="3400"/>
          <a:stretch>
            <a:fillRect/>
          </a:stretch>
        </p:blipFill>
        <p:spPr bwMode="auto">
          <a:xfrm>
            <a:off x="609600" y="2133600"/>
            <a:ext cx="3962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133600"/>
            <a:ext cx="42148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500563" y="537210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Воспитатель            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Трифонова Юлия Сергеевна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Воронежская область, Рамонский район, село Ямное,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МКДОУ Яменский детский 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52513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с вырезом 4"/>
          <p:cNvSpPr/>
          <p:nvPr/>
        </p:nvSpPr>
        <p:spPr>
          <a:xfrm>
            <a:off x="2411413" y="5300663"/>
            <a:ext cx="647700" cy="36036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95963" y="2128838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Через нос проходит в грудь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обратный держит путь.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невидимый, и всё же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Без него мы жить не можем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050" y="4941888"/>
            <a:ext cx="489743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ВОЗДУХ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Кому нужен воздух?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250825" y="1628775"/>
            <a:ext cx="8642350" cy="26638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5" name="Picture 5" descr="215628_82267-550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4949825"/>
            <a:ext cx="11795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www.borunda.ru/foto/albums/userpics/10002/normal_Tiger2010_%2828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416550"/>
            <a:ext cx="18716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5445125"/>
            <a:ext cx="8905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79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365625"/>
            <a:ext cx="12969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724400"/>
            <a:ext cx="12239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56902438_katal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219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9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56610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3086E-6 L -0.01563 -0.21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0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0643E-6 L -0.00382 -0.23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1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3776E-6 L -0.00886 -0.47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3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можно играть с воздухом?</a:t>
            </a:r>
          </a:p>
        </p:txBody>
      </p:sp>
      <p:pic>
        <p:nvPicPr>
          <p:cNvPr id="5" name="Picture 12" descr="12-лучших-игр-и-конкурсов-для-детей-на-природе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6170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18780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можно играть с воздухом?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21431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1445" b="18158"/>
          <a:stretch>
            <a:fillRect/>
          </a:stretch>
        </p:blipFill>
        <p:spPr bwMode="auto">
          <a:xfrm>
            <a:off x="2771775" y="1628775"/>
            <a:ext cx="60198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можно играть с воздухом?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5742"/>
          <a:stretch>
            <a:fillRect/>
          </a:stretch>
        </p:blipFill>
        <p:spPr bwMode="auto">
          <a:xfrm>
            <a:off x="539750" y="2852738"/>
            <a:ext cx="275748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tamgdeya.ru/photos/norm/1/1_0g4zS2wL.jpg"/>
          <p:cNvPicPr>
            <a:picLocks noChangeAspect="1" noChangeArrowheads="1"/>
          </p:cNvPicPr>
          <p:nvPr/>
        </p:nvPicPr>
        <p:blipFill>
          <a:blip r:embed="rId3"/>
          <a:srcRect b="3592"/>
          <a:stretch>
            <a:fillRect/>
          </a:stretch>
        </p:blipFill>
        <p:spPr bwMode="auto">
          <a:xfrm>
            <a:off x="3563938" y="2276475"/>
            <a:ext cx="51117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можно играть с воздухом?</a:t>
            </a:r>
          </a:p>
        </p:txBody>
      </p:sp>
      <p:pic>
        <p:nvPicPr>
          <p:cNvPr id="7" name="Picture 16" descr="opyty-i-ehksperimentirovanie-v-prir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341438"/>
            <a:ext cx="3960813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fs00.infourok.ru/images/doc/19/25390/hello_html_m64fd5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21097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</a:rPr>
              <a:t>Что   загрязняет наш воздух?</a:t>
            </a:r>
          </a:p>
        </p:txBody>
      </p:sp>
      <p:pic>
        <p:nvPicPr>
          <p:cNvPr id="20482" name="Picture 5" descr="images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82700"/>
            <a:ext cx="38877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9654"/>
          <p:cNvPicPr>
            <a:picLocks noChangeAspect="1" noChangeArrowheads="1"/>
          </p:cNvPicPr>
          <p:nvPr/>
        </p:nvPicPr>
        <p:blipFill>
          <a:blip r:embed="rId3"/>
          <a:srcRect l="5388" r="10686"/>
          <a:stretch>
            <a:fillRect/>
          </a:stretch>
        </p:blipFill>
        <p:spPr bwMode="auto">
          <a:xfrm>
            <a:off x="4789488" y="1282700"/>
            <a:ext cx="35290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vexlop"/>
          <p:cNvPicPr>
            <a:picLocks noChangeAspect="1" noChangeArrowheads="1"/>
          </p:cNvPicPr>
          <p:nvPr/>
        </p:nvPicPr>
        <p:blipFill>
          <a:blip r:embed="rId4"/>
          <a:srcRect b="14357"/>
          <a:stretch>
            <a:fillRect/>
          </a:stretch>
        </p:blipFill>
        <p:spPr bwMode="auto">
          <a:xfrm>
            <a:off x="4859338" y="4087813"/>
            <a:ext cx="36004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fire"/>
          <p:cNvPicPr>
            <a:picLocks noChangeAspect="1" noChangeArrowheads="1"/>
          </p:cNvPicPr>
          <p:nvPr/>
        </p:nvPicPr>
        <p:blipFill>
          <a:blip r:embed="rId5"/>
          <a:srcRect r="5280"/>
          <a:stretch>
            <a:fillRect/>
          </a:stretch>
        </p:blipFill>
        <p:spPr bwMode="auto">
          <a:xfrm>
            <a:off x="611188" y="4087813"/>
            <a:ext cx="388778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10" descr="383935_309578025737330_292290190799447_1123115_2038152458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3238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>
                <a:latin typeface="Times New Roman" pitchFamily="18" charset="0"/>
              </a:rPr>
              <a:t>Что   делает наш воздух чистым?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8ec6dd7b788da72dea638933031b7d1b8f84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74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Слайд 1</vt:lpstr>
      <vt:lpstr>Слайд 2</vt:lpstr>
      <vt:lpstr>Кому нужен воздух?</vt:lpstr>
      <vt:lpstr>Как можно играть с воздухом?</vt:lpstr>
      <vt:lpstr>Как можно играть с воздухом?</vt:lpstr>
      <vt:lpstr>Как можно играть с воздухом?</vt:lpstr>
      <vt:lpstr>Как можно играть с воздухом?</vt:lpstr>
      <vt:lpstr>Что   загрязняет наш воздух?</vt:lpstr>
      <vt:lpstr>Слайд 9</vt:lpstr>
      <vt:lpstr>Что делать, чтобы воздух был чистым?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User</cp:lastModifiedBy>
  <cp:revision>9</cp:revision>
  <dcterms:created xsi:type="dcterms:W3CDTF">2016-11-09T16:26:33Z</dcterms:created>
  <dcterms:modified xsi:type="dcterms:W3CDTF">2016-11-09T18:05:56Z</dcterms:modified>
</cp:coreProperties>
</file>